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7" r:id="rId1"/>
    <p:sldMasterId id="2147483770" r:id="rId2"/>
  </p:sldMasterIdLst>
  <p:notesMasterIdLst>
    <p:notesMasterId r:id="rId33"/>
  </p:notesMasterIdLst>
  <p:handoutMasterIdLst>
    <p:handoutMasterId r:id="rId34"/>
  </p:handoutMasterIdLst>
  <p:sldIdLst>
    <p:sldId id="541" r:id="rId3"/>
    <p:sldId id="732" r:id="rId4"/>
    <p:sldId id="850" r:id="rId5"/>
    <p:sldId id="565" r:id="rId6"/>
    <p:sldId id="819" r:id="rId7"/>
    <p:sldId id="818" r:id="rId8"/>
    <p:sldId id="560" r:id="rId9"/>
    <p:sldId id="831" r:id="rId10"/>
    <p:sldId id="573" r:id="rId11"/>
    <p:sldId id="847" r:id="rId12"/>
    <p:sldId id="852" r:id="rId13"/>
    <p:sldId id="680" r:id="rId14"/>
    <p:sldId id="497" r:id="rId15"/>
    <p:sldId id="840" r:id="rId16"/>
    <p:sldId id="841" r:id="rId17"/>
    <p:sldId id="837" r:id="rId18"/>
    <p:sldId id="843" r:id="rId19"/>
    <p:sldId id="844" r:id="rId20"/>
    <p:sldId id="846" r:id="rId21"/>
    <p:sldId id="851" r:id="rId22"/>
    <p:sldId id="855" r:id="rId23"/>
    <p:sldId id="853" r:id="rId24"/>
    <p:sldId id="488" r:id="rId25"/>
    <p:sldId id="848" r:id="rId26"/>
    <p:sldId id="566" r:id="rId27"/>
    <p:sldId id="559" r:id="rId28"/>
    <p:sldId id="567" r:id="rId29"/>
    <p:sldId id="568" r:id="rId30"/>
    <p:sldId id="552" r:id="rId31"/>
    <p:sldId id="288" r:id="rId32"/>
  </p:sldIdLst>
  <p:sldSz cx="13004800" cy="7315200"/>
  <p:notesSz cx="7045325" cy="9345613"/>
  <p:defaultTextStyle>
    <a:defPPr>
      <a:defRPr lang="en-US"/>
    </a:defPPr>
    <a:lvl1pPr algn="l" rtl="0" eaLnBrk="0" fontAlgn="base" hangingPunct="0">
      <a:spcBef>
        <a:spcPct val="0"/>
      </a:spcBef>
      <a:spcAft>
        <a:spcPct val="0"/>
      </a:spcAft>
      <a:defRPr sz="1700" kern="1200">
        <a:solidFill>
          <a:schemeClr val="tx1"/>
        </a:solidFill>
        <a:latin typeface="Times New Roman" charset="0"/>
        <a:ea typeface="ＭＳ Ｐゴシック" charset="0"/>
        <a:cs typeface="ＭＳ Ｐゴシック" charset="0"/>
      </a:defRPr>
    </a:lvl1pPr>
    <a:lvl2pPr marL="495014" indent="-38078" algn="l" rtl="0" eaLnBrk="0" fontAlgn="base" hangingPunct="0">
      <a:spcBef>
        <a:spcPct val="0"/>
      </a:spcBef>
      <a:spcAft>
        <a:spcPct val="0"/>
      </a:spcAft>
      <a:defRPr sz="1700" kern="1200">
        <a:solidFill>
          <a:schemeClr val="tx1"/>
        </a:solidFill>
        <a:latin typeface="Times New Roman" charset="0"/>
        <a:ea typeface="ＭＳ Ｐゴシック" charset="0"/>
        <a:cs typeface="ＭＳ Ｐゴシック" charset="0"/>
      </a:defRPr>
    </a:lvl2pPr>
    <a:lvl3pPr marL="991619" indent="-77745" algn="l" rtl="0" eaLnBrk="0" fontAlgn="base" hangingPunct="0">
      <a:spcBef>
        <a:spcPct val="0"/>
      </a:spcBef>
      <a:spcAft>
        <a:spcPct val="0"/>
      </a:spcAft>
      <a:defRPr sz="1700" kern="1200">
        <a:solidFill>
          <a:schemeClr val="tx1"/>
        </a:solidFill>
        <a:latin typeface="Times New Roman" charset="0"/>
        <a:ea typeface="ＭＳ Ｐゴシック" charset="0"/>
        <a:cs typeface="ＭＳ Ｐゴシック" charset="0"/>
      </a:defRPr>
    </a:lvl3pPr>
    <a:lvl4pPr marL="1488218" indent="-117408" algn="l" rtl="0" eaLnBrk="0" fontAlgn="base" hangingPunct="0">
      <a:spcBef>
        <a:spcPct val="0"/>
      </a:spcBef>
      <a:spcAft>
        <a:spcPct val="0"/>
      </a:spcAft>
      <a:defRPr sz="1700" kern="1200">
        <a:solidFill>
          <a:schemeClr val="tx1"/>
        </a:solidFill>
        <a:latin typeface="Times New Roman" charset="0"/>
        <a:ea typeface="ＭＳ Ｐゴシック" charset="0"/>
        <a:cs typeface="ＭＳ Ｐゴシック" charset="0"/>
      </a:defRPr>
    </a:lvl4pPr>
    <a:lvl5pPr marL="1983234" indent="-155486" algn="l" rtl="0" eaLnBrk="0" fontAlgn="base" hangingPunct="0">
      <a:spcBef>
        <a:spcPct val="0"/>
      </a:spcBef>
      <a:spcAft>
        <a:spcPct val="0"/>
      </a:spcAft>
      <a:defRPr sz="1700" kern="1200">
        <a:solidFill>
          <a:schemeClr val="tx1"/>
        </a:solidFill>
        <a:latin typeface="Times New Roman" charset="0"/>
        <a:ea typeface="ＭＳ Ｐゴシック" charset="0"/>
        <a:cs typeface="ＭＳ Ｐゴシック" charset="0"/>
      </a:defRPr>
    </a:lvl5pPr>
    <a:lvl6pPr marL="2284685" algn="l" defTabSz="456937" rtl="0" eaLnBrk="1" latinLnBrk="0" hangingPunct="1">
      <a:defRPr sz="1700" kern="1200">
        <a:solidFill>
          <a:schemeClr val="tx1"/>
        </a:solidFill>
        <a:latin typeface="Times New Roman" charset="0"/>
        <a:ea typeface="ＭＳ Ｐゴシック" charset="0"/>
        <a:cs typeface="ＭＳ Ｐゴシック" charset="0"/>
      </a:defRPr>
    </a:lvl6pPr>
    <a:lvl7pPr marL="2741623" algn="l" defTabSz="456937" rtl="0" eaLnBrk="1" latinLnBrk="0" hangingPunct="1">
      <a:defRPr sz="1700" kern="1200">
        <a:solidFill>
          <a:schemeClr val="tx1"/>
        </a:solidFill>
        <a:latin typeface="Times New Roman" charset="0"/>
        <a:ea typeface="ＭＳ Ｐゴシック" charset="0"/>
        <a:cs typeface="ＭＳ Ｐゴシック" charset="0"/>
      </a:defRPr>
    </a:lvl7pPr>
    <a:lvl8pPr marL="3198560" algn="l" defTabSz="456937" rtl="0" eaLnBrk="1" latinLnBrk="0" hangingPunct="1">
      <a:defRPr sz="1700" kern="1200">
        <a:solidFill>
          <a:schemeClr val="tx1"/>
        </a:solidFill>
        <a:latin typeface="Times New Roman" charset="0"/>
        <a:ea typeface="ＭＳ Ｐゴシック" charset="0"/>
        <a:cs typeface="ＭＳ Ｐゴシック" charset="0"/>
      </a:defRPr>
    </a:lvl8pPr>
    <a:lvl9pPr marL="3655497" algn="l" defTabSz="456937" rtl="0" eaLnBrk="1" latinLnBrk="0" hangingPunct="1">
      <a:defRPr sz="17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2944" userDrawn="1">
          <p15:clr>
            <a:srgbClr val="A4A3A4"/>
          </p15:clr>
        </p15:guide>
        <p15:guide id="2" pos="22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B7B"/>
    <a:srgbClr val="DDDB02"/>
    <a:srgbClr val="FFFAEB"/>
    <a:srgbClr val="FFF9F6"/>
    <a:srgbClr val="FFF8E4"/>
    <a:srgbClr val="FF3300"/>
    <a:srgbClr val="000000"/>
    <a:srgbClr val="003366"/>
    <a:srgbClr val="CC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4"/>
    <p:restoredTop sz="95156" autoAdjust="0"/>
  </p:normalViewPr>
  <p:slideViewPr>
    <p:cSldViewPr>
      <p:cViewPr varScale="1">
        <p:scale>
          <a:sx n="79" d="100"/>
          <a:sy n="79" d="100"/>
        </p:scale>
        <p:origin x="216" y="408"/>
      </p:cViewPr>
      <p:guideLst>
        <p:guide orient="horz" pos="2304"/>
        <p:guide pos="4096"/>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 d="1"/>
        <a:sy n="1" d="1"/>
      </p:scale>
      <p:origin x="0" y="0"/>
    </p:cViewPr>
  </p:sorterViewPr>
  <p:notesViewPr>
    <p:cSldViewPr>
      <p:cViewPr>
        <p:scale>
          <a:sx n="100" d="100"/>
          <a:sy n="100" d="100"/>
        </p:scale>
        <p:origin x="2904" y="-384"/>
      </p:cViewPr>
      <p:guideLst>
        <p:guide orient="horz" pos="2944"/>
        <p:guide pos="221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15.xml"/><Relationship Id="rId7" Type="http://schemas.openxmlformats.org/officeDocument/2006/relationships/slide" Target="slides/slide19.xml"/><Relationship Id="rId2" Type="http://schemas.openxmlformats.org/officeDocument/2006/relationships/slide" Target="slides/slide14.xml"/><Relationship Id="rId1" Type="http://schemas.openxmlformats.org/officeDocument/2006/relationships/slide" Target="slides/slide8.xml"/><Relationship Id="rId6" Type="http://schemas.openxmlformats.org/officeDocument/2006/relationships/slide" Target="slides/slide18.xml"/><Relationship Id="rId5" Type="http://schemas.openxmlformats.org/officeDocument/2006/relationships/slide" Target="slides/slide17.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0"/>
            <a:ext cx="3052934" cy="467491"/>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lvl1pPr defTabSz="927100">
              <a:defRPr sz="1200">
                <a:latin typeface="Times New Roman" pitchFamily="18" charset="0"/>
                <a:ea typeface="+mn-ea"/>
                <a:cs typeface="+mn-cs"/>
              </a:defRPr>
            </a:lvl1pPr>
          </a:lstStyle>
          <a:p>
            <a:pPr>
              <a:defRPr/>
            </a:pPr>
            <a:endParaRPr lang="en-US"/>
          </a:p>
        </p:txBody>
      </p:sp>
      <p:sp>
        <p:nvSpPr>
          <p:cNvPr id="8195" name="Rectangle 3"/>
          <p:cNvSpPr>
            <a:spLocks noGrp="1" noChangeArrowheads="1"/>
          </p:cNvSpPr>
          <p:nvPr>
            <p:ph type="dt" sz="quarter" idx="1"/>
          </p:nvPr>
        </p:nvSpPr>
        <p:spPr bwMode="auto">
          <a:xfrm>
            <a:off x="3992391" y="10"/>
            <a:ext cx="3052934" cy="467491"/>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lvl1pPr algn="r" defTabSz="927100">
              <a:defRPr sz="1200">
                <a:latin typeface="Times New Roman" pitchFamily="18" charset="0"/>
                <a:ea typeface="+mn-ea"/>
                <a:cs typeface="+mn-cs"/>
              </a:defRPr>
            </a:lvl1pPr>
          </a:lstStyle>
          <a:p>
            <a:pPr>
              <a:defRPr/>
            </a:pPr>
            <a:endParaRPr lang="en-US"/>
          </a:p>
        </p:txBody>
      </p:sp>
      <p:sp>
        <p:nvSpPr>
          <p:cNvPr id="7" name="Rectangle 4"/>
          <p:cNvSpPr txBox="1">
            <a:spLocks noChangeArrowheads="1"/>
          </p:cNvSpPr>
          <p:nvPr/>
        </p:nvSpPr>
        <p:spPr bwMode="auto">
          <a:xfrm>
            <a:off x="2488662" y="8311657"/>
            <a:ext cx="2585001" cy="890518"/>
          </a:xfrm>
          <a:prstGeom prst="rect">
            <a:avLst/>
          </a:prstGeom>
          <a:noFill/>
          <a:ln w="9525">
            <a:noFill/>
            <a:miter lim="800000"/>
            <a:headEnd/>
            <a:tailEnd/>
          </a:ln>
          <a:effectLst/>
        </p:spPr>
        <p:txBody>
          <a:bodyPr vert="horz" wrap="square" lIns="92775" tIns="46388" rIns="92775" bIns="46388" numCol="1" anchor="b" anchorCtr="0" compatLnSpc="1">
            <a:prstTxWarp prst="textNoShape">
              <a:avLst/>
            </a:prstTxWarp>
          </a:bodyPr>
          <a:lstStyle>
            <a:defPPr>
              <a:defRPr lang="en-US"/>
            </a:defPPr>
            <a:lvl1pPr algn="l" defTabSz="927100"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sz="1000" dirty="0"/>
              <a:t>Alan Cabelly        Portland Leadership Institute </a:t>
            </a:r>
          </a:p>
          <a:p>
            <a:pPr>
              <a:defRPr/>
            </a:pPr>
            <a:r>
              <a:rPr lang="en-US" sz="1000" dirty="0"/>
              <a:t>alanc@pdx.edu   Portland State University</a:t>
            </a:r>
          </a:p>
          <a:p>
            <a:pPr>
              <a:defRPr/>
            </a:pPr>
            <a:r>
              <a:rPr lang="en-US" sz="1000" dirty="0"/>
              <a:t>503/250-3758      </a:t>
            </a:r>
            <a:r>
              <a:rPr lang="en-US" sz="1000" dirty="0" err="1"/>
              <a:t>www.linkedin.com</a:t>
            </a:r>
            <a:r>
              <a:rPr lang="en-US" sz="1000" dirty="0"/>
              <a:t>/in/</a:t>
            </a:r>
            <a:r>
              <a:rPr lang="en-US" sz="1000" dirty="0" err="1"/>
              <a:t>alancabelly</a:t>
            </a:r>
            <a:r>
              <a:rPr lang="en-US" sz="1000" dirty="0"/>
              <a:t> </a:t>
            </a:r>
          </a:p>
          <a:p>
            <a:pPr>
              <a:defRPr/>
            </a:pPr>
            <a:r>
              <a:rPr lang="en-US" sz="1000" dirty="0"/>
              <a:t>@</a:t>
            </a:r>
            <a:r>
              <a:rPr lang="en-US" sz="1000" dirty="0" err="1"/>
              <a:t>AlanLeads</a:t>
            </a:r>
            <a:r>
              <a:rPr lang="en-US" sz="1000" dirty="0"/>
              <a:t>       </a:t>
            </a:r>
            <a:r>
              <a:rPr lang="en-US" sz="1000" dirty="0" err="1"/>
              <a:t>www.PortlandLeadershipInstitute.org</a:t>
            </a:r>
            <a:endParaRPr lang="en-US" sz="900" dirty="0"/>
          </a:p>
        </p:txBody>
      </p:sp>
    </p:spTree>
    <p:extLst>
      <p:ext uri="{BB962C8B-B14F-4D97-AF65-F5344CB8AC3E}">
        <p14:creationId xmlns:p14="http://schemas.microsoft.com/office/powerpoint/2010/main" val="1202816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10"/>
            <a:ext cx="3052934" cy="467491"/>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lvl1pPr defTabSz="927100">
              <a:defRPr sz="1200">
                <a:latin typeface="Times New Roman" pitchFamily="18"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3992391" y="10"/>
            <a:ext cx="3052934" cy="467491"/>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lvl1pPr algn="r" defTabSz="927100">
              <a:defRPr sz="1200">
                <a:latin typeface="Times New Roman" pitchFamily="18"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404813" y="698500"/>
            <a:ext cx="6234112" cy="35067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3" name="Rectangle 5"/>
          <p:cNvSpPr>
            <a:spLocks noGrp="1" noChangeArrowheads="1"/>
          </p:cNvSpPr>
          <p:nvPr>
            <p:ph type="body" sz="quarter" idx="3"/>
          </p:nvPr>
        </p:nvSpPr>
        <p:spPr bwMode="auto">
          <a:xfrm>
            <a:off x="392545" y="4441177"/>
            <a:ext cx="6340433" cy="4205315"/>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1" y="8878132"/>
            <a:ext cx="3052934" cy="467491"/>
          </a:xfrm>
          <a:prstGeom prst="rect">
            <a:avLst/>
          </a:prstGeom>
          <a:noFill/>
          <a:ln w="9525">
            <a:noFill/>
            <a:miter lim="800000"/>
            <a:headEnd/>
            <a:tailEnd/>
          </a:ln>
          <a:effectLst/>
        </p:spPr>
        <p:txBody>
          <a:bodyPr vert="horz" wrap="square" lIns="92775" tIns="46388" rIns="92775" bIns="46388" numCol="1" anchor="b" anchorCtr="0" compatLnSpc="1">
            <a:prstTxWarp prst="textNoShape">
              <a:avLst/>
            </a:prstTxWarp>
          </a:bodyPr>
          <a:lstStyle>
            <a:lvl1pPr defTabSz="927100">
              <a:defRPr sz="1200">
                <a:latin typeface="Times New Roman" pitchFamily="18"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92391" y="8878132"/>
            <a:ext cx="3052934" cy="467491"/>
          </a:xfrm>
          <a:prstGeom prst="rect">
            <a:avLst/>
          </a:prstGeom>
          <a:noFill/>
          <a:ln w="9525">
            <a:noFill/>
            <a:miter lim="800000"/>
            <a:headEnd/>
            <a:tailEnd/>
          </a:ln>
          <a:effectLst/>
        </p:spPr>
        <p:txBody>
          <a:bodyPr vert="horz" wrap="square" lIns="92775" tIns="46388" rIns="92775" bIns="46388" numCol="1" anchor="b" anchorCtr="0" compatLnSpc="1">
            <a:prstTxWarp prst="textNoShape">
              <a:avLst/>
            </a:prstTxWarp>
          </a:bodyPr>
          <a:lstStyle>
            <a:lvl1pPr algn="r" defTabSz="927100">
              <a:defRPr sz="1200" smtClean="0">
                <a:latin typeface="Arial" charset="0"/>
                <a:cs typeface="+mn-cs"/>
              </a:defRPr>
            </a:lvl1pPr>
          </a:lstStyle>
          <a:p>
            <a:pPr>
              <a:defRPr/>
            </a:pPr>
            <a:fld id="{EC761040-414D-7246-8BD1-65A262B42D16}" type="slidenum">
              <a:rPr lang="en-US"/>
              <a:pPr>
                <a:defRPr/>
              </a:pPr>
              <a:t>‹#›</a:t>
            </a:fld>
            <a:endParaRPr lang="en-US"/>
          </a:p>
        </p:txBody>
      </p:sp>
    </p:spTree>
    <p:extLst>
      <p:ext uri="{BB962C8B-B14F-4D97-AF65-F5344CB8AC3E}">
        <p14:creationId xmlns:p14="http://schemas.microsoft.com/office/powerpoint/2010/main" val="482246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50000"/>
      <a:buFont typeface="Wingdings" charset="0"/>
      <a:buChar char="n"/>
      <a:defRPr kumimoji="1" sz="2200" b="1" kern="1200">
        <a:solidFill>
          <a:schemeClr val="tx1"/>
        </a:solidFill>
        <a:latin typeface="Arial" charset="0"/>
        <a:ea typeface="ＭＳ Ｐゴシック" charset="0"/>
        <a:cs typeface="ＭＳ Ｐゴシック" charset="0"/>
      </a:defRPr>
    </a:lvl1pPr>
    <a:lvl2pPr marL="495014" algn="l" rtl="0" eaLnBrk="0" fontAlgn="base" hangingPunct="0">
      <a:spcBef>
        <a:spcPct val="30000"/>
      </a:spcBef>
      <a:spcAft>
        <a:spcPct val="0"/>
      </a:spcAft>
      <a:buSzPct val="50000"/>
      <a:buFont typeface="Wingdings" charset="0"/>
      <a:buChar char="n"/>
      <a:defRPr kumimoji="1" sz="2200" b="1" kern="1200">
        <a:solidFill>
          <a:schemeClr val="tx1"/>
        </a:solidFill>
        <a:latin typeface="Arial" charset="0"/>
        <a:ea typeface="ＭＳ Ｐゴシック" charset="0"/>
        <a:cs typeface="+mn-cs"/>
      </a:defRPr>
    </a:lvl2pPr>
    <a:lvl3pPr marL="991619" algn="l" rtl="0" eaLnBrk="0" fontAlgn="base" hangingPunct="0">
      <a:spcBef>
        <a:spcPct val="30000"/>
      </a:spcBef>
      <a:spcAft>
        <a:spcPct val="0"/>
      </a:spcAft>
      <a:buSzPct val="50000"/>
      <a:buFont typeface="Wingdings" charset="0"/>
      <a:buChar char="n"/>
      <a:defRPr kumimoji="1" sz="2200" b="1" kern="1200">
        <a:solidFill>
          <a:schemeClr val="tx1"/>
        </a:solidFill>
        <a:latin typeface="Arial" charset="0"/>
        <a:ea typeface="ＭＳ Ｐゴシック" charset="0"/>
        <a:cs typeface="+mn-cs"/>
      </a:defRPr>
    </a:lvl3pPr>
    <a:lvl4pPr marL="1488218" algn="l" rtl="0" eaLnBrk="0" fontAlgn="base" hangingPunct="0">
      <a:spcBef>
        <a:spcPct val="30000"/>
      </a:spcBef>
      <a:spcAft>
        <a:spcPct val="0"/>
      </a:spcAft>
      <a:buSzPct val="50000"/>
      <a:buFont typeface="Wingdings" charset="0"/>
      <a:buChar char="n"/>
      <a:defRPr kumimoji="1" sz="2200" b="1" kern="1200">
        <a:solidFill>
          <a:schemeClr val="tx1"/>
        </a:solidFill>
        <a:latin typeface="Arial" charset="0"/>
        <a:ea typeface="ＭＳ Ｐゴシック" charset="0"/>
        <a:cs typeface="+mn-cs"/>
      </a:defRPr>
    </a:lvl4pPr>
    <a:lvl5pPr marL="1983234" algn="l" rtl="0" eaLnBrk="0" fontAlgn="base" hangingPunct="0">
      <a:spcBef>
        <a:spcPct val="30000"/>
      </a:spcBef>
      <a:spcAft>
        <a:spcPct val="0"/>
      </a:spcAft>
      <a:buSzPct val="50000"/>
      <a:buFont typeface="Wingdings" charset="0"/>
      <a:buChar char="n"/>
      <a:defRPr kumimoji="1" sz="2200" b="1" kern="1200">
        <a:solidFill>
          <a:schemeClr val="tx1"/>
        </a:solidFill>
        <a:latin typeface="Arial" charset="0"/>
        <a:ea typeface="ＭＳ Ｐゴシック" charset="0"/>
        <a:cs typeface="+mn-cs"/>
      </a:defRPr>
    </a:lvl5pPr>
    <a:lvl6pPr marL="2480481" algn="l" defTabSz="992195" rtl="0" eaLnBrk="1" latinLnBrk="0" hangingPunct="1">
      <a:defRPr sz="1300" kern="1200">
        <a:solidFill>
          <a:schemeClr val="tx1"/>
        </a:solidFill>
        <a:latin typeface="+mn-lt"/>
        <a:ea typeface="+mn-ea"/>
        <a:cs typeface="+mn-cs"/>
      </a:defRPr>
    </a:lvl6pPr>
    <a:lvl7pPr marL="2976581" algn="l" defTabSz="992195" rtl="0" eaLnBrk="1" latinLnBrk="0" hangingPunct="1">
      <a:defRPr sz="1300" kern="1200">
        <a:solidFill>
          <a:schemeClr val="tx1"/>
        </a:solidFill>
        <a:latin typeface="+mn-lt"/>
        <a:ea typeface="+mn-ea"/>
        <a:cs typeface="+mn-cs"/>
      </a:defRPr>
    </a:lvl7pPr>
    <a:lvl8pPr marL="3472676" algn="l" defTabSz="992195" rtl="0" eaLnBrk="1" latinLnBrk="0" hangingPunct="1">
      <a:defRPr sz="1300" kern="1200">
        <a:solidFill>
          <a:schemeClr val="tx1"/>
        </a:solidFill>
        <a:latin typeface="+mn-lt"/>
        <a:ea typeface="+mn-ea"/>
        <a:cs typeface="+mn-cs"/>
      </a:defRPr>
    </a:lvl8pPr>
    <a:lvl9pPr marL="3968773" algn="l" defTabSz="9921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C761040-414D-7246-8BD1-65A262B42D16}" type="slidenum">
              <a:rPr lang="en-US" smtClean="0"/>
              <a:pPr>
                <a:defRPr/>
              </a:pPr>
              <a:t>1</a:t>
            </a:fld>
            <a:endParaRPr lang="en-US"/>
          </a:p>
        </p:txBody>
      </p:sp>
    </p:spTree>
    <p:extLst>
      <p:ext uri="{BB962C8B-B14F-4D97-AF65-F5344CB8AC3E}">
        <p14:creationId xmlns:p14="http://schemas.microsoft.com/office/powerpoint/2010/main" val="330495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10</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ma14="http://schemas.microsoft.com/office/mac/drawingml/2011/main" xmlns="" val="1"/>
            </a:ext>
          </a:extLst>
        </p:spPr>
      </p:sp>
      <p:sp>
        <p:nvSpPr>
          <p:cNvPr id="1008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4150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409575" y="703263"/>
            <a:ext cx="6226175" cy="3503612"/>
          </a:xfrm>
          <a:ln/>
        </p:spPr>
      </p:sp>
      <p:sp>
        <p:nvSpPr>
          <p:cNvPr id="149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409575" y="703263"/>
            <a:ext cx="6226175" cy="3503612"/>
          </a:xfrm>
          <a:ln/>
        </p:spPr>
      </p:sp>
      <p:sp>
        <p:nvSpPr>
          <p:cNvPr id="942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409575" y="703263"/>
            <a:ext cx="6226175" cy="3503612"/>
          </a:xfrm>
          <a:ln/>
        </p:spPr>
      </p:sp>
      <p:sp>
        <p:nvSpPr>
          <p:cNvPr id="1249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772472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409575" y="703263"/>
            <a:ext cx="6226175" cy="3503612"/>
          </a:xfrm>
          <a:ln/>
        </p:spPr>
      </p:sp>
      <p:sp>
        <p:nvSpPr>
          <p:cNvPr id="1249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2293232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409575" y="703263"/>
            <a:ext cx="6226175" cy="3503612"/>
          </a:xfrm>
          <a:ln/>
        </p:spPr>
      </p:sp>
      <p:sp>
        <p:nvSpPr>
          <p:cNvPr id="1249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54620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409575" y="703263"/>
            <a:ext cx="6226175" cy="3503612"/>
          </a:xfrm>
          <a:ln/>
        </p:spPr>
      </p:sp>
      <p:sp>
        <p:nvSpPr>
          <p:cNvPr id="1249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250650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409575" y="703263"/>
            <a:ext cx="6226175" cy="3503612"/>
          </a:xfrm>
          <a:ln/>
        </p:spPr>
      </p:sp>
      <p:sp>
        <p:nvSpPr>
          <p:cNvPr id="1249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50834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409575" y="703263"/>
            <a:ext cx="6226175" cy="3503612"/>
          </a:xfrm>
          <a:ln/>
        </p:spPr>
      </p:sp>
      <p:sp>
        <p:nvSpPr>
          <p:cNvPr id="1249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940143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409575" y="703263"/>
            <a:ext cx="6226175" cy="3503612"/>
          </a:xfrm>
          <a:ln/>
        </p:spPr>
      </p:sp>
      <p:sp>
        <p:nvSpPr>
          <p:cNvPr id="1249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51182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992391" y="8878133"/>
            <a:ext cx="3052934" cy="46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775" tIns="46388" rIns="92775" bIns="46388" anchor="b"/>
          <a:lstStyle>
            <a:lvl1pPr defTabSz="927100">
              <a:defRPr sz="1700">
                <a:solidFill>
                  <a:schemeClr val="tx1"/>
                </a:solidFill>
                <a:latin typeface="Times New Roman" charset="0"/>
                <a:ea typeface="ＭＳ Ｐゴシック" charset="0"/>
                <a:cs typeface="ＭＳ Ｐゴシック" charset="0"/>
              </a:defRPr>
            </a:lvl1pPr>
            <a:lvl2pPr marL="742950" indent="-285750" defTabSz="927100">
              <a:defRPr sz="1700">
                <a:solidFill>
                  <a:schemeClr val="tx1"/>
                </a:solidFill>
                <a:latin typeface="Times New Roman" charset="0"/>
                <a:ea typeface="ＭＳ Ｐゴシック" charset="0"/>
              </a:defRPr>
            </a:lvl2pPr>
            <a:lvl3pPr marL="1143000" indent="-228600" defTabSz="927100">
              <a:defRPr sz="1700">
                <a:solidFill>
                  <a:schemeClr val="tx1"/>
                </a:solidFill>
                <a:latin typeface="Times New Roman" charset="0"/>
                <a:ea typeface="ＭＳ Ｐゴシック" charset="0"/>
              </a:defRPr>
            </a:lvl3pPr>
            <a:lvl4pPr marL="1600200" indent="-228600" defTabSz="927100">
              <a:defRPr sz="1700">
                <a:solidFill>
                  <a:schemeClr val="tx1"/>
                </a:solidFill>
                <a:latin typeface="Times New Roman" charset="0"/>
                <a:ea typeface="ＭＳ Ｐゴシック" charset="0"/>
              </a:defRPr>
            </a:lvl4pPr>
            <a:lvl5pPr marL="2057400" indent="-228600" defTabSz="927100">
              <a:defRPr sz="1700">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1700">
                <a:solidFill>
                  <a:schemeClr val="tx1"/>
                </a:solidFill>
                <a:latin typeface="Times New Roman" charset="0"/>
                <a:ea typeface="ＭＳ Ｐゴシック" charset="0"/>
              </a:defRPr>
            </a:lvl9pPr>
          </a:lstStyle>
          <a:p>
            <a:pPr algn="r"/>
            <a:fld id="{7429628D-9EA3-0446-B66E-9AA30880119C}" type="slidenum">
              <a:rPr lang="en-US" sz="1200">
                <a:latin typeface="Arial" charset="0"/>
              </a:rPr>
              <a:pPr algn="r"/>
              <a:t>2</a:t>
            </a:fld>
            <a:endParaRPr lang="en-US" sz="1200">
              <a:latin typeface="Arial" charset="0"/>
            </a:endParaRPr>
          </a:p>
        </p:txBody>
      </p:sp>
      <p:sp>
        <p:nvSpPr>
          <p:cNvPr id="21506" name="Rectangle 1026"/>
          <p:cNvSpPr>
            <a:spLocks noGrp="1" noRot="1" noChangeAspect="1" noChangeArrowheads="1" noTextEdit="1"/>
          </p:cNvSpPr>
          <p:nvPr>
            <p:ph type="sldImg"/>
          </p:nvPr>
        </p:nvSpPr>
        <p:spPr>
          <a:xfrm>
            <a:off x="404813" y="698500"/>
            <a:ext cx="6232525" cy="3506788"/>
          </a:xfrm>
          <a:ln/>
        </p:spPr>
      </p:sp>
      <p:sp>
        <p:nvSpPr>
          <p:cNvPr id="2150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10715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21</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ma14="http://schemas.microsoft.com/office/mac/drawingml/2011/main" xmlns="" val="1"/>
            </a:ext>
          </a:extLst>
        </p:spPr>
      </p:sp>
      <p:sp>
        <p:nvSpPr>
          <p:cNvPr id="1008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4589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22</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ma14="http://schemas.microsoft.com/office/mac/drawingml/2011/main" xmlns="" val="1"/>
            </a:ext>
          </a:extLst>
        </p:spPr>
      </p:sp>
      <p:sp>
        <p:nvSpPr>
          <p:cNvPr id="1008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01675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C761040-414D-7246-8BD1-65A262B42D16}" type="slidenum">
              <a:rPr lang="en-US" smtClean="0"/>
              <a:pPr>
                <a:defRPr/>
              </a:pPr>
              <a:t>23</a:t>
            </a:fld>
            <a:endParaRPr lang="en-US"/>
          </a:p>
        </p:txBody>
      </p:sp>
    </p:spTree>
    <p:extLst>
      <p:ext uri="{BB962C8B-B14F-4D97-AF65-F5344CB8AC3E}">
        <p14:creationId xmlns:p14="http://schemas.microsoft.com/office/powerpoint/2010/main" val="959146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25</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 xmlns:ma14="http://schemas.microsoft.com/office/mac/drawingml/2011/main" val="1"/>
            </a:ext>
          </a:extLst>
        </p:spPr>
      </p:sp>
      <p:sp>
        <p:nvSpPr>
          <p:cNvPr id="100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4671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26</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 xmlns:ma14="http://schemas.microsoft.com/office/mac/drawingml/2011/main" val="1"/>
            </a:ext>
          </a:extLst>
        </p:spPr>
      </p:sp>
      <p:sp>
        <p:nvSpPr>
          <p:cNvPr id="100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1134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27</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 xmlns:ma14="http://schemas.microsoft.com/office/mac/drawingml/2011/main" val="1"/>
            </a:ext>
          </a:extLst>
        </p:spPr>
      </p:sp>
      <p:sp>
        <p:nvSpPr>
          <p:cNvPr id="100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9677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28</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 xmlns:ma14="http://schemas.microsoft.com/office/mac/drawingml/2011/main" val="1"/>
            </a:ext>
          </a:extLst>
        </p:spPr>
      </p:sp>
      <p:sp>
        <p:nvSpPr>
          <p:cNvPr id="100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2519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29</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 xmlns:ma14="http://schemas.microsoft.com/office/mac/drawingml/2011/main" val="1"/>
            </a:ext>
          </a:extLst>
        </p:spPr>
      </p:sp>
      <p:sp>
        <p:nvSpPr>
          <p:cNvPr id="100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C761040-414D-7246-8BD1-65A262B42D16}" type="slidenum">
              <a:rPr lang="en-US" smtClean="0"/>
              <a:pPr>
                <a:defRPr/>
              </a:pPr>
              <a:t>30</a:t>
            </a:fld>
            <a:endParaRPr lang="en-US"/>
          </a:p>
        </p:txBody>
      </p:sp>
    </p:spTree>
    <p:extLst>
      <p:ext uri="{BB962C8B-B14F-4D97-AF65-F5344CB8AC3E}">
        <p14:creationId xmlns:p14="http://schemas.microsoft.com/office/powerpoint/2010/main" val="343847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Master File</a:t>
            </a:r>
          </a:p>
        </p:txBody>
      </p:sp>
      <p:sp>
        <p:nvSpPr>
          <p:cNvPr id="7" name="Rectangle 7"/>
          <p:cNvSpPr>
            <a:spLocks noGrp="1" noChangeArrowheads="1"/>
          </p:cNvSpPr>
          <p:nvPr>
            <p:ph type="sldNum" sz="quarter" idx="5"/>
          </p:nvPr>
        </p:nvSpPr>
        <p:spPr>
          <a:ln/>
        </p:spPr>
        <p:txBody>
          <a:bodyPr/>
          <a:lstStyle/>
          <a:p>
            <a:fld id="{BBE610F6-A881-B343-B671-A1EBC65A5CCF}" type="slidenum">
              <a:rPr lang="en-US"/>
              <a:pPr/>
              <a:t>3</a:t>
            </a:fld>
            <a:endParaRPr lang="en-US"/>
          </a:p>
        </p:txBody>
      </p:sp>
      <p:sp>
        <p:nvSpPr>
          <p:cNvPr id="1008642" name="Rectangle 2"/>
          <p:cNvSpPr>
            <a:spLocks noGrp="1" noRot="1" noChangeAspect="1" noChangeArrowheads="1" noTextEdit="1"/>
          </p:cNvSpPr>
          <p:nvPr>
            <p:ph type="sldImg"/>
          </p:nvPr>
        </p:nvSpPr>
        <p:spPr>
          <a:xfrm>
            <a:off x="404813" y="698500"/>
            <a:ext cx="6234112" cy="3506788"/>
          </a:xfrm>
          <a:ln/>
          <a:extLst>
            <a:ext uri="{FAA26D3D-D897-4be2-8F04-BA451C77F1D7}">
              <ma14:placeholderFlag xmlns="" xmlns:ma14="http://schemas.microsoft.com/office/mac/drawingml/2011/main" val="1"/>
            </a:ext>
          </a:extLst>
        </p:spPr>
      </p:sp>
      <p:sp>
        <p:nvSpPr>
          <p:cNvPr id="1008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0628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1700">
                <a:solidFill>
                  <a:schemeClr val="tx1"/>
                </a:solidFill>
                <a:latin typeface="Times New Roman" charset="0"/>
                <a:ea typeface="ＭＳ Ｐゴシック" charset="0"/>
                <a:cs typeface="ＭＳ Ｐゴシック" charset="0"/>
              </a:defRPr>
            </a:lvl1pPr>
            <a:lvl2pPr marL="742950" indent="-285750" defTabSz="927100">
              <a:defRPr sz="1700">
                <a:solidFill>
                  <a:schemeClr val="tx1"/>
                </a:solidFill>
                <a:latin typeface="Times New Roman" charset="0"/>
                <a:ea typeface="ＭＳ Ｐゴシック" charset="0"/>
              </a:defRPr>
            </a:lvl2pPr>
            <a:lvl3pPr marL="1143000" indent="-228600" defTabSz="927100">
              <a:defRPr sz="1700">
                <a:solidFill>
                  <a:schemeClr val="tx1"/>
                </a:solidFill>
                <a:latin typeface="Times New Roman" charset="0"/>
                <a:ea typeface="ＭＳ Ｐゴシック" charset="0"/>
              </a:defRPr>
            </a:lvl3pPr>
            <a:lvl4pPr marL="1600200" indent="-228600" defTabSz="927100">
              <a:defRPr sz="1700">
                <a:solidFill>
                  <a:schemeClr val="tx1"/>
                </a:solidFill>
                <a:latin typeface="Times New Roman" charset="0"/>
                <a:ea typeface="ＭＳ Ｐゴシック" charset="0"/>
              </a:defRPr>
            </a:lvl4pPr>
            <a:lvl5pPr marL="2057400" indent="-228600" defTabSz="927100">
              <a:defRPr sz="1700">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1700">
                <a:solidFill>
                  <a:schemeClr val="tx1"/>
                </a:solidFill>
                <a:latin typeface="Times New Roman" charset="0"/>
                <a:ea typeface="ＭＳ Ｐゴシック" charset="0"/>
              </a:defRPr>
            </a:lvl9pPr>
          </a:lstStyle>
          <a:p>
            <a:fld id="{B082B84A-53A9-5D4A-80A6-85826B854D8C}" type="slidenum">
              <a:rPr lang="en-US" sz="1200">
                <a:latin typeface="Arial" charset="0"/>
              </a:rPr>
              <a:pPr/>
              <a:t>4</a:t>
            </a:fld>
            <a:endParaRPr lang="en-US" sz="1200">
              <a:latin typeface="Arial" charset="0"/>
            </a:endParaRPr>
          </a:p>
        </p:txBody>
      </p:sp>
      <p:sp>
        <p:nvSpPr>
          <p:cNvPr id="29698" name="Rectangle 2"/>
          <p:cNvSpPr>
            <a:spLocks noGrp="1" noRot="1" noChangeAspect="1" noChangeArrowheads="1" noTextEdit="1"/>
          </p:cNvSpPr>
          <p:nvPr>
            <p:ph type="sldImg"/>
          </p:nvPr>
        </p:nvSpPr>
        <p:spPr>
          <a:xfrm>
            <a:off x="404813" y="698500"/>
            <a:ext cx="6234112" cy="3506788"/>
          </a:xfrm>
          <a:ln/>
        </p:spPr>
      </p:sp>
      <p:sp>
        <p:nvSpPr>
          <p:cNvPr id="29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3086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defRPr sz="2000">
                <a:solidFill>
                  <a:schemeClr val="tx1"/>
                </a:solidFill>
                <a:latin typeface="Times New Roman" charset="0"/>
                <a:ea typeface="ＭＳ Ｐゴシック" charset="0"/>
              </a:defRPr>
            </a:lvl1pPr>
            <a:lvl2pPr marL="742950" indent="-285750" defTabSz="927100">
              <a:defRPr sz="2000">
                <a:solidFill>
                  <a:schemeClr val="tx1"/>
                </a:solidFill>
                <a:latin typeface="Times New Roman" charset="0"/>
                <a:ea typeface="ＭＳ Ｐゴシック" charset="0"/>
              </a:defRPr>
            </a:lvl2pPr>
            <a:lvl3pPr marL="1143000" indent="-228600" defTabSz="927100">
              <a:defRPr sz="2000">
                <a:solidFill>
                  <a:schemeClr val="tx1"/>
                </a:solidFill>
                <a:latin typeface="Times New Roman" charset="0"/>
                <a:ea typeface="ＭＳ Ｐゴシック" charset="0"/>
              </a:defRPr>
            </a:lvl3pPr>
            <a:lvl4pPr marL="1600200" indent="-228600" defTabSz="927100">
              <a:defRPr sz="2000">
                <a:solidFill>
                  <a:schemeClr val="tx1"/>
                </a:solidFill>
                <a:latin typeface="Times New Roman" charset="0"/>
                <a:ea typeface="ＭＳ Ｐゴシック" charset="0"/>
              </a:defRPr>
            </a:lvl4pPr>
            <a:lvl5pPr marL="2057400" indent="-228600" defTabSz="927100">
              <a:defRPr sz="2000">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000">
                <a:solidFill>
                  <a:schemeClr val="tx1"/>
                </a:solidFill>
                <a:latin typeface="Times New Roman" charset="0"/>
                <a:ea typeface="ＭＳ Ｐゴシック" charset="0"/>
              </a:defRPr>
            </a:lvl9pPr>
          </a:lstStyle>
          <a:p>
            <a:fld id="{05D2EE64-1652-F54A-9B03-BA8FDE00C0B9}" type="slidenum">
              <a:rPr lang="en-US" sz="1200"/>
              <a:pPr/>
              <a:t>5</a:t>
            </a:fld>
            <a:endParaRPr lang="en-US" sz="1200"/>
          </a:p>
        </p:txBody>
      </p:sp>
      <p:sp>
        <p:nvSpPr>
          <p:cNvPr id="18435" name="Rectangle 2"/>
          <p:cNvSpPr>
            <a:spLocks noGrp="1" noRot="1" noChangeAspect="1" noChangeArrowheads="1" noTextEdit="1"/>
          </p:cNvSpPr>
          <p:nvPr>
            <p:ph type="sldImg"/>
          </p:nvPr>
        </p:nvSpPr>
        <p:spPr>
          <a:xfrm>
            <a:off x="404813" y="698500"/>
            <a:ext cx="6234112" cy="3506788"/>
          </a:xfrm>
          <a:ln/>
        </p:spPr>
      </p:sp>
      <p:sp>
        <p:nvSpPr>
          <p:cNvPr id="18436"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Arial Black"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defRPr sz="2000">
                <a:solidFill>
                  <a:schemeClr val="tx1"/>
                </a:solidFill>
                <a:latin typeface="Times New Roman" charset="0"/>
                <a:ea typeface="ＭＳ Ｐゴシック" charset="0"/>
              </a:defRPr>
            </a:lvl1pPr>
            <a:lvl2pPr marL="742950" indent="-285750" defTabSz="927100">
              <a:defRPr sz="2000">
                <a:solidFill>
                  <a:schemeClr val="tx1"/>
                </a:solidFill>
                <a:latin typeface="Times New Roman" charset="0"/>
                <a:ea typeface="ＭＳ Ｐゴシック" charset="0"/>
              </a:defRPr>
            </a:lvl2pPr>
            <a:lvl3pPr marL="1143000" indent="-228600" defTabSz="927100">
              <a:defRPr sz="2000">
                <a:solidFill>
                  <a:schemeClr val="tx1"/>
                </a:solidFill>
                <a:latin typeface="Times New Roman" charset="0"/>
                <a:ea typeface="ＭＳ Ｐゴシック" charset="0"/>
              </a:defRPr>
            </a:lvl3pPr>
            <a:lvl4pPr marL="1600200" indent="-228600" defTabSz="927100">
              <a:defRPr sz="2000">
                <a:solidFill>
                  <a:schemeClr val="tx1"/>
                </a:solidFill>
                <a:latin typeface="Times New Roman" charset="0"/>
                <a:ea typeface="ＭＳ Ｐゴシック" charset="0"/>
              </a:defRPr>
            </a:lvl4pPr>
            <a:lvl5pPr marL="2057400" indent="-228600" defTabSz="927100">
              <a:defRPr sz="2000">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000">
                <a:solidFill>
                  <a:schemeClr val="tx1"/>
                </a:solidFill>
                <a:latin typeface="Times New Roman" charset="0"/>
                <a:ea typeface="ＭＳ Ｐゴシック" charset="0"/>
              </a:defRPr>
            </a:lvl9pPr>
          </a:lstStyle>
          <a:p>
            <a:fld id="{7E1D9BC2-FD40-9945-B232-C26B089946D2}" type="slidenum">
              <a:rPr lang="en-US" sz="1200"/>
              <a:pPr/>
              <a:t>6</a:t>
            </a:fld>
            <a:endParaRPr lang="en-US" sz="1200"/>
          </a:p>
        </p:txBody>
      </p:sp>
      <p:sp>
        <p:nvSpPr>
          <p:cNvPr id="34819" name="Rectangle 2"/>
          <p:cNvSpPr>
            <a:spLocks noGrp="1" noRot="1" noChangeAspect="1" noChangeArrowheads="1" noTextEdit="1"/>
          </p:cNvSpPr>
          <p:nvPr>
            <p:ph type="sldImg"/>
          </p:nvPr>
        </p:nvSpPr>
        <p:spPr>
          <a:xfrm>
            <a:off x="404813" y="698500"/>
            <a:ext cx="6234112" cy="3506788"/>
          </a:xfrm>
          <a:ln/>
        </p:spPr>
      </p:sp>
      <p:sp>
        <p:nvSpPr>
          <p:cNvPr id="34820" name="Rectangle 3"/>
          <p:cNvSpPr>
            <a:spLocks noGrp="1" noChangeArrowheads="1"/>
          </p:cNvSpPr>
          <p:nvPr>
            <p:ph type="body" idx="1"/>
          </p:nvPr>
        </p:nvSpPr>
        <p:spPr>
          <a:xfrm>
            <a:off x="704897" y="4441174"/>
            <a:ext cx="5635541" cy="4205315"/>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Arial Black"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1700">
                <a:solidFill>
                  <a:schemeClr val="tx1"/>
                </a:solidFill>
                <a:latin typeface="Times New Roman" charset="0"/>
                <a:ea typeface="ＭＳ Ｐゴシック" charset="0"/>
                <a:cs typeface="ＭＳ Ｐゴシック" charset="0"/>
              </a:defRPr>
            </a:lvl1pPr>
            <a:lvl2pPr marL="742950" indent="-285750" defTabSz="927100">
              <a:defRPr sz="1700">
                <a:solidFill>
                  <a:schemeClr val="tx1"/>
                </a:solidFill>
                <a:latin typeface="Times New Roman" charset="0"/>
                <a:ea typeface="ＭＳ Ｐゴシック" charset="0"/>
              </a:defRPr>
            </a:lvl2pPr>
            <a:lvl3pPr marL="1143000" indent="-228600" defTabSz="927100">
              <a:defRPr sz="1700">
                <a:solidFill>
                  <a:schemeClr val="tx1"/>
                </a:solidFill>
                <a:latin typeface="Times New Roman" charset="0"/>
                <a:ea typeface="ＭＳ Ｐゴシック" charset="0"/>
              </a:defRPr>
            </a:lvl3pPr>
            <a:lvl4pPr marL="1600200" indent="-228600" defTabSz="927100">
              <a:defRPr sz="1700">
                <a:solidFill>
                  <a:schemeClr val="tx1"/>
                </a:solidFill>
                <a:latin typeface="Times New Roman" charset="0"/>
                <a:ea typeface="ＭＳ Ｐゴシック" charset="0"/>
              </a:defRPr>
            </a:lvl4pPr>
            <a:lvl5pPr marL="2057400" indent="-228600" defTabSz="927100">
              <a:defRPr sz="1700">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1700">
                <a:solidFill>
                  <a:schemeClr val="tx1"/>
                </a:solidFill>
                <a:latin typeface="Times New Roman" charset="0"/>
                <a:ea typeface="ＭＳ Ｐゴシック" charset="0"/>
              </a:defRPr>
            </a:lvl9pPr>
          </a:lstStyle>
          <a:p>
            <a:fld id="{B082B84A-53A9-5D4A-80A6-85826B854D8C}" type="slidenum">
              <a:rPr lang="en-US" sz="1200">
                <a:latin typeface="Arial" charset="0"/>
              </a:rPr>
              <a:pPr/>
              <a:t>7</a:t>
            </a:fld>
            <a:endParaRPr lang="en-US" sz="1200">
              <a:latin typeface="Arial" charset="0"/>
            </a:endParaRPr>
          </a:p>
        </p:txBody>
      </p:sp>
      <p:sp>
        <p:nvSpPr>
          <p:cNvPr id="29698" name="Rectangle 2"/>
          <p:cNvSpPr>
            <a:spLocks noGrp="1" noRot="1" noChangeAspect="1" noChangeArrowheads="1" noTextEdit="1"/>
          </p:cNvSpPr>
          <p:nvPr>
            <p:ph type="sldImg"/>
          </p:nvPr>
        </p:nvSpPr>
        <p:spPr>
          <a:xfrm>
            <a:off x="412750" y="679450"/>
            <a:ext cx="6069013" cy="3414713"/>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4951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xfrm>
            <a:off x="409575" y="703263"/>
            <a:ext cx="6226175" cy="3503612"/>
          </a:xfrm>
          <a:ln/>
        </p:spPr>
      </p:sp>
      <p:sp>
        <p:nvSpPr>
          <p:cNvPr id="1249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50736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1700">
                <a:solidFill>
                  <a:schemeClr val="tx1"/>
                </a:solidFill>
                <a:latin typeface="Times New Roman" charset="0"/>
                <a:ea typeface="ＭＳ Ｐゴシック" charset="0"/>
                <a:cs typeface="ＭＳ Ｐゴシック" charset="0"/>
              </a:defRPr>
            </a:lvl1pPr>
            <a:lvl2pPr marL="742950" indent="-285750" defTabSz="927100">
              <a:defRPr sz="1700">
                <a:solidFill>
                  <a:schemeClr val="tx1"/>
                </a:solidFill>
                <a:latin typeface="Times New Roman" charset="0"/>
                <a:ea typeface="ＭＳ Ｐゴシック" charset="0"/>
              </a:defRPr>
            </a:lvl2pPr>
            <a:lvl3pPr marL="1143000" indent="-228600" defTabSz="927100">
              <a:defRPr sz="1700">
                <a:solidFill>
                  <a:schemeClr val="tx1"/>
                </a:solidFill>
                <a:latin typeface="Times New Roman" charset="0"/>
                <a:ea typeface="ＭＳ Ｐゴシック" charset="0"/>
              </a:defRPr>
            </a:lvl3pPr>
            <a:lvl4pPr marL="1600200" indent="-228600" defTabSz="927100">
              <a:defRPr sz="1700">
                <a:solidFill>
                  <a:schemeClr val="tx1"/>
                </a:solidFill>
                <a:latin typeface="Times New Roman" charset="0"/>
                <a:ea typeface="ＭＳ Ｐゴシック" charset="0"/>
              </a:defRPr>
            </a:lvl4pPr>
            <a:lvl5pPr marL="2057400" indent="-228600" defTabSz="927100">
              <a:defRPr sz="1700">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1700">
                <a:solidFill>
                  <a:schemeClr val="tx1"/>
                </a:solidFill>
                <a:latin typeface="Times New Roman" charset="0"/>
                <a:ea typeface="ＭＳ Ｐゴシック" charset="0"/>
              </a:defRPr>
            </a:lvl9pPr>
          </a:lstStyle>
          <a:p>
            <a:fld id="{B082B84A-53A9-5D4A-80A6-85826B854D8C}" type="slidenum">
              <a:rPr lang="en-US" sz="1200">
                <a:latin typeface="Arial" charset="0"/>
              </a:rPr>
              <a:pPr/>
              <a:t>9</a:t>
            </a:fld>
            <a:endParaRPr lang="en-US" sz="1200">
              <a:latin typeface="Arial" charset="0"/>
            </a:endParaRPr>
          </a:p>
        </p:txBody>
      </p:sp>
      <p:sp>
        <p:nvSpPr>
          <p:cNvPr id="29698" name="Rectangle 2"/>
          <p:cNvSpPr>
            <a:spLocks noGrp="1" noRot="1" noChangeAspect="1" noChangeArrowheads="1" noTextEdit="1"/>
          </p:cNvSpPr>
          <p:nvPr>
            <p:ph type="sldImg"/>
          </p:nvPr>
        </p:nvSpPr>
        <p:spPr>
          <a:xfrm>
            <a:off x="404813" y="698500"/>
            <a:ext cx="6234112" cy="3506788"/>
          </a:xfrm>
          <a:ln/>
        </p:spPr>
      </p:sp>
      <p:sp>
        <p:nvSpPr>
          <p:cNvPr id="29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29688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a:xfrm>
            <a:off x="0" y="6368633"/>
            <a:ext cx="13004800" cy="94657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5" name="Rectangle 4"/>
          <p:cNvSpPr/>
          <p:nvPr/>
        </p:nvSpPr>
        <p:spPr>
          <a:xfrm>
            <a:off x="-13546" y="6356779"/>
            <a:ext cx="3368603" cy="958421"/>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6" name="Rectangle 5"/>
          <p:cNvSpPr/>
          <p:nvPr/>
        </p:nvSpPr>
        <p:spPr>
          <a:xfrm>
            <a:off x="3355057" y="6356779"/>
            <a:ext cx="9649743" cy="95842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7" name="Text Box 29"/>
          <p:cNvSpPr txBox="1">
            <a:spLocks noChangeArrowheads="1"/>
          </p:cNvSpPr>
          <p:nvPr/>
        </p:nvSpPr>
        <p:spPr bwMode="auto">
          <a:xfrm>
            <a:off x="7538722" y="6336269"/>
            <a:ext cx="5669278" cy="1512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8265" tIns="64132" rIns="128265" bIns="641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198" b="1" dirty="0">
                <a:solidFill>
                  <a:srgbClr val="000000"/>
                </a:solidFill>
                <a:latin typeface="Comic Sans MS" charset="0"/>
              </a:rPr>
              <a:t>P</a:t>
            </a:r>
            <a:r>
              <a:rPr lang="en-US" sz="1681" b="1" dirty="0">
                <a:solidFill>
                  <a:srgbClr val="000000"/>
                </a:solidFill>
                <a:latin typeface="Comic Sans MS" charset="0"/>
              </a:rPr>
              <a:t>ORTLAND </a:t>
            </a:r>
            <a:r>
              <a:rPr lang="en-US" sz="2198" b="1" dirty="0">
                <a:solidFill>
                  <a:srgbClr val="000000"/>
                </a:solidFill>
                <a:latin typeface="Comic Sans MS" charset="0"/>
              </a:rPr>
              <a:t>L</a:t>
            </a:r>
            <a:r>
              <a:rPr lang="en-US" sz="1681" b="1" dirty="0">
                <a:solidFill>
                  <a:srgbClr val="000000"/>
                </a:solidFill>
                <a:latin typeface="Comic Sans MS" charset="0"/>
              </a:rPr>
              <a:t>EADER</a:t>
            </a:r>
            <a:r>
              <a:rPr lang="en-US" sz="1939" b="1" dirty="0">
                <a:solidFill>
                  <a:srgbClr val="000000"/>
                </a:solidFill>
                <a:latin typeface="Comic Sans MS" charset="0"/>
              </a:rPr>
              <a:t>S</a:t>
            </a:r>
            <a:r>
              <a:rPr lang="en-US" sz="1681" b="1" dirty="0">
                <a:solidFill>
                  <a:srgbClr val="000000"/>
                </a:solidFill>
                <a:latin typeface="Comic Sans MS" charset="0"/>
              </a:rPr>
              <a:t>HIP </a:t>
            </a:r>
            <a:r>
              <a:rPr lang="en-US" sz="2198" b="1" dirty="0">
                <a:solidFill>
                  <a:srgbClr val="000000"/>
                </a:solidFill>
                <a:latin typeface="Comic Sans MS" charset="0"/>
              </a:rPr>
              <a:t>I</a:t>
            </a:r>
            <a:r>
              <a:rPr lang="en-US" sz="1681" b="1" dirty="0">
                <a:solidFill>
                  <a:srgbClr val="000000"/>
                </a:solidFill>
                <a:latin typeface="Comic Sans MS" charset="0"/>
              </a:rPr>
              <a:t>N</a:t>
            </a:r>
            <a:r>
              <a:rPr lang="en-US" sz="1939" b="1" dirty="0">
                <a:solidFill>
                  <a:srgbClr val="000000"/>
                </a:solidFill>
                <a:latin typeface="Comic Sans MS" charset="0"/>
              </a:rPr>
              <a:t>S</a:t>
            </a:r>
            <a:r>
              <a:rPr lang="en-US" sz="1681" b="1" dirty="0">
                <a:solidFill>
                  <a:srgbClr val="000000"/>
                </a:solidFill>
                <a:latin typeface="Comic Sans MS" charset="0"/>
              </a:rPr>
              <a:t>TITUTE</a:t>
            </a:r>
            <a:r>
              <a:rPr lang="en-US" sz="1681" b="1" dirty="0">
                <a:latin typeface="Comic Sans MS" charset="0"/>
              </a:rPr>
              <a:t>  </a:t>
            </a:r>
            <a:r>
              <a:rPr lang="en-US" sz="1681" b="1" dirty="0"/>
              <a:t>  </a:t>
            </a:r>
          </a:p>
          <a:p>
            <a:pPr eaLnBrk="1" hangingPunct="1">
              <a:spcBef>
                <a:spcPct val="50000"/>
              </a:spcBef>
              <a:defRPr/>
            </a:pPr>
            <a:endParaRPr lang="en-US" sz="1681" b="1" dirty="0"/>
          </a:p>
          <a:p>
            <a:pPr algn="r" eaLnBrk="1" hangingPunct="1">
              <a:spcBef>
                <a:spcPct val="50000"/>
              </a:spcBef>
              <a:defRPr/>
            </a:pPr>
            <a:endParaRPr lang="en-US" sz="1422" b="1" dirty="0"/>
          </a:p>
          <a:p>
            <a:pPr algn="r" eaLnBrk="1" hangingPunct="1">
              <a:spcBef>
                <a:spcPct val="50000"/>
              </a:spcBef>
              <a:defRPr/>
            </a:pPr>
            <a:endParaRPr lang="en-US" sz="1422" b="1" dirty="0"/>
          </a:p>
        </p:txBody>
      </p:sp>
      <p:pic>
        <p:nvPicPr>
          <p:cNvPr id="10" name="Picture 31" descr="yin yang PLI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932361" y="6446521"/>
            <a:ext cx="1092764" cy="780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 descr="psulogo_horiz_mswor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09938" y="7959647"/>
            <a:ext cx="3865316" cy="58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30"/>
          <p:cNvSpPr txBox="1">
            <a:spLocks noChangeArrowheads="1"/>
          </p:cNvSpPr>
          <p:nvPr/>
        </p:nvSpPr>
        <p:spPr bwMode="auto">
          <a:xfrm>
            <a:off x="7531383" y="6648613"/>
            <a:ext cx="4000217" cy="666587"/>
          </a:xfrm>
          <a:prstGeom prst="rect">
            <a:avLst/>
          </a:prstGeom>
          <a:noFill/>
          <a:ln w="9525">
            <a:noFill/>
            <a:miter lim="800000"/>
            <a:headEnd/>
            <a:tailEnd/>
          </a:ln>
          <a:effectLst/>
        </p:spPr>
        <p:txBody>
          <a:bodyPr wrap="square" lIns="128265" tIns="64132" rIns="128265" bIns="64132">
            <a:spAutoFit/>
          </a:bodyPr>
          <a:lstStyle/>
          <a:p>
            <a:pPr algn="l">
              <a:spcBef>
                <a:spcPct val="50000"/>
              </a:spcBef>
              <a:defRPr/>
            </a:pPr>
            <a:r>
              <a:rPr lang="en-US" sz="1939" b="1" dirty="0">
                <a:solidFill>
                  <a:srgbClr val="000000"/>
                </a:solidFill>
                <a:latin typeface="Comic Sans MS" pitchFamily="66" charset="0"/>
              </a:rPr>
              <a:t>N</a:t>
            </a:r>
            <a:r>
              <a:rPr lang="en-US" sz="1422" b="1" dirty="0">
                <a:solidFill>
                  <a:srgbClr val="000000"/>
                </a:solidFill>
                <a:latin typeface="Comic Sans MS" pitchFamily="66" charset="0"/>
              </a:rPr>
              <a:t>OURISH THE </a:t>
            </a:r>
            <a:r>
              <a:rPr lang="en-US" sz="1939" b="1" dirty="0">
                <a:solidFill>
                  <a:srgbClr val="000000"/>
                </a:solidFill>
                <a:latin typeface="Comic Sans MS" pitchFamily="66" charset="0"/>
              </a:rPr>
              <a:t>L</a:t>
            </a:r>
            <a:r>
              <a:rPr lang="en-US" sz="1422" b="1" dirty="0">
                <a:solidFill>
                  <a:srgbClr val="000000"/>
                </a:solidFill>
                <a:latin typeface="Comic Sans MS" pitchFamily="66" charset="0"/>
              </a:rPr>
              <a:t>EADER </a:t>
            </a:r>
            <a:r>
              <a:rPr lang="en-US" sz="1939" b="1" dirty="0">
                <a:solidFill>
                  <a:srgbClr val="000000"/>
                </a:solidFill>
                <a:latin typeface="Comic Sans MS" pitchFamily="66" charset="0"/>
              </a:rPr>
              <a:t>W</a:t>
            </a:r>
            <a:r>
              <a:rPr lang="en-US" sz="1422" b="1" dirty="0">
                <a:solidFill>
                  <a:srgbClr val="000000"/>
                </a:solidFill>
                <a:latin typeface="Comic Sans MS" pitchFamily="66" charset="0"/>
              </a:rPr>
              <a:t>ITHIN </a:t>
            </a:r>
            <a:r>
              <a:rPr lang="en-US" sz="1939" b="1" dirty="0">
                <a:solidFill>
                  <a:srgbClr val="000000"/>
                </a:solidFill>
                <a:latin typeface="Comic Sans MS" pitchFamily="66" charset="0"/>
              </a:rPr>
              <a:t>Y</a:t>
            </a:r>
            <a:r>
              <a:rPr lang="en-US" sz="1422" b="1" dirty="0">
                <a:solidFill>
                  <a:srgbClr val="000000"/>
                </a:solidFill>
                <a:latin typeface="Comic Sans MS" pitchFamily="66" charset="0"/>
              </a:rPr>
              <a:t>OU             </a:t>
            </a:r>
            <a:r>
              <a:rPr lang="en-US" sz="1422" b="1" dirty="0">
                <a:solidFill>
                  <a:srgbClr val="000000"/>
                </a:solidFill>
              </a:rPr>
              <a:t>                           </a:t>
            </a:r>
            <a:r>
              <a:rPr lang="en-US" sz="1551" b="1" dirty="0" err="1">
                <a:solidFill>
                  <a:srgbClr val="000000"/>
                </a:solidFill>
                <a:latin typeface="Comic Sans MS" pitchFamily="66" charset="0"/>
              </a:rPr>
              <a:t>www.portlandleadershipinstitute.com</a:t>
            </a:r>
            <a:r>
              <a:rPr lang="en-US" sz="1551" b="1" dirty="0">
                <a:solidFill>
                  <a:srgbClr val="000000"/>
                </a:solidFill>
              </a:rPr>
              <a:t>                    </a:t>
            </a:r>
            <a:endParaRPr lang="en-US" sz="1164" b="1" dirty="0">
              <a:solidFill>
                <a:srgbClr val="000000"/>
              </a:solidFill>
            </a:endParaRPr>
          </a:p>
        </p:txBody>
      </p:sp>
      <p:pic>
        <p:nvPicPr>
          <p:cNvPr id="15" name="Picture 31" descr="yin yang PLI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932361" y="6368627"/>
            <a:ext cx="1092764" cy="946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3305388" y="2590625"/>
            <a:ext cx="9265920" cy="731520"/>
          </a:xfrm>
        </p:spPr>
        <p:txBody>
          <a:bodyPr anchor="ctr"/>
          <a:lstStyle>
            <a:lvl1pPr marL="0" indent="0" algn="l">
              <a:buNone/>
              <a:defRPr sz="3879">
                <a:solidFill>
                  <a:srgbClr val="FFFFFF"/>
                </a:solidFill>
              </a:defRPr>
            </a:lvl1pPr>
            <a:lvl2pPr marL="641267" indent="0" algn="ctr">
              <a:buNone/>
            </a:lvl2pPr>
            <a:lvl3pPr marL="1282537" indent="0" algn="ctr">
              <a:buNone/>
            </a:lvl3pPr>
            <a:lvl4pPr marL="1923802" indent="0" algn="ctr">
              <a:buNone/>
            </a:lvl4pPr>
            <a:lvl5pPr marL="2565070" indent="0" algn="ctr">
              <a:buNone/>
            </a:lvl5pPr>
            <a:lvl6pPr marL="3206336" indent="0" algn="ctr">
              <a:buNone/>
            </a:lvl6pPr>
            <a:lvl7pPr marL="3847607" indent="0" algn="ctr">
              <a:buNone/>
            </a:lvl7pPr>
            <a:lvl8pPr marL="4488871" indent="0" algn="ctr">
              <a:buNone/>
            </a:lvl8pPr>
            <a:lvl9pPr marL="5130141" indent="0" algn="ctr">
              <a:buNone/>
            </a:lvl9pPr>
            <a:extLst/>
          </a:lstStyle>
          <a:p>
            <a:r>
              <a:rPr lang="en-US" dirty="0"/>
              <a:t>Click to edit Master subtitle style</a:t>
            </a:r>
          </a:p>
        </p:txBody>
      </p:sp>
      <p:sp>
        <p:nvSpPr>
          <p:cNvPr id="17" name="Footer Placeholder 16"/>
          <p:cNvSpPr>
            <a:spLocks noGrp="1"/>
          </p:cNvSpPr>
          <p:nvPr>
            <p:ph type="ftr" sz="quarter" idx="10"/>
          </p:nvPr>
        </p:nvSpPr>
        <p:spPr>
          <a:xfrm>
            <a:off x="2966720" y="252323"/>
            <a:ext cx="8344747" cy="389467"/>
          </a:xfrm>
          <a:prstGeom prst="rect">
            <a:avLst/>
          </a:prstGeom>
        </p:spPr>
        <p:txBody>
          <a:bodyPr/>
          <a:lstStyle>
            <a:lvl1pPr algn="r">
              <a:defRPr>
                <a:solidFill>
                  <a:schemeClr val="tx2"/>
                </a:solidFill>
              </a:defRPr>
            </a:lvl1pPr>
            <a:extLst/>
          </a:lstStyle>
          <a:p>
            <a:pPr>
              <a:defRPr/>
            </a:pPr>
            <a:endParaRPr lang="en-US"/>
          </a:p>
        </p:txBody>
      </p:sp>
      <p:sp>
        <p:nvSpPr>
          <p:cNvPr id="18" name="Slide Number Placeholder 28"/>
          <p:cNvSpPr>
            <a:spLocks noGrp="1"/>
          </p:cNvSpPr>
          <p:nvPr>
            <p:ph type="sldNum" sz="quarter" idx="11"/>
          </p:nvPr>
        </p:nvSpPr>
        <p:spPr>
          <a:xfrm>
            <a:off x="11379201" y="243840"/>
            <a:ext cx="1192107" cy="406400"/>
          </a:xfrm>
          <a:prstGeom prst="rect">
            <a:avLst/>
          </a:prstGeom>
        </p:spPr>
        <p:txBody>
          <a:bodyPr/>
          <a:lstStyle>
            <a:lvl1pPr>
              <a:defRPr>
                <a:solidFill>
                  <a:schemeClr val="tx2"/>
                </a:solidFill>
              </a:defRPr>
            </a:lvl1pPr>
            <a:extLst/>
          </a:lstStyle>
          <a:p>
            <a:pPr>
              <a:defRPr/>
            </a:pPr>
            <a:fld id="{9381E62C-A036-054D-A4CC-6B9F43E5E20E}" type="slidenum">
              <a:rPr lang="en-US"/>
              <a:pPr>
                <a:defRPr/>
              </a:pPr>
              <a:t>‹#›</a:t>
            </a:fld>
            <a:endParaRPr lang="en-US"/>
          </a:p>
        </p:txBody>
      </p:sp>
    </p:spTree>
    <p:extLst>
      <p:ext uri="{BB962C8B-B14F-4D97-AF65-F5344CB8AC3E}">
        <p14:creationId xmlns:p14="http://schemas.microsoft.com/office/powerpoint/2010/main" val="1743505725"/>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13547" y="4876800"/>
            <a:ext cx="13004800" cy="94657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6" name="Rectangle 5"/>
          <p:cNvSpPr/>
          <p:nvPr/>
        </p:nvSpPr>
        <p:spPr>
          <a:xfrm>
            <a:off x="-13535" y="4975023"/>
            <a:ext cx="2081672" cy="76030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7" name="Rectangle 6"/>
          <p:cNvSpPr/>
          <p:nvPr/>
        </p:nvSpPr>
        <p:spPr>
          <a:xfrm>
            <a:off x="2196825" y="4964863"/>
            <a:ext cx="10794435" cy="76030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8" name="Rectangle 7"/>
          <p:cNvSpPr/>
          <p:nvPr/>
        </p:nvSpPr>
        <p:spPr>
          <a:xfrm>
            <a:off x="2059100" y="9"/>
            <a:ext cx="142240" cy="73253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3" name="Picture Placeholder 2"/>
          <p:cNvSpPr>
            <a:spLocks noGrp="1"/>
          </p:cNvSpPr>
          <p:nvPr>
            <p:ph type="pic" idx="1"/>
          </p:nvPr>
        </p:nvSpPr>
        <p:spPr>
          <a:xfrm>
            <a:off x="2215361" y="6"/>
            <a:ext cx="10789448" cy="4863795"/>
          </a:xfrm>
          <a:solidFill>
            <a:schemeClr val="tx2">
              <a:shade val="50000"/>
            </a:schemeClr>
          </a:solidFill>
          <a:ln>
            <a:noFill/>
          </a:ln>
        </p:spPr>
        <p:txBody>
          <a:bodyPr>
            <a:normAutofit/>
          </a:bodyPr>
          <a:lstStyle>
            <a:lvl1pPr>
              <a:buNone/>
              <a:defRPr sz="4525"/>
            </a:lvl1pPr>
            <a:extLst/>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75840" y="5852160"/>
            <a:ext cx="10403840" cy="731520"/>
          </a:xfrm>
        </p:spPr>
        <p:txBody>
          <a:bodyPr/>
          <a:lstStyle>
            <a:lvl1pPr marL="0" indent="0">
              <a:buFontTx/>
              <a:buNone/>
              <a:defRPr sz="2327"/>
            </a:lvl1pPr>
            <a:lvl2pPr>
              <a:buFontTx/>
              <a:buNone/>
              <a:defRPr sz="1681"/>
            </a:lvl2pPr>
            <a:lvl3pPr>
              <a:buFontTx/>
              <a:buNone/>
              <a:defRPr sz="1422"/>
            </a:lvl3pPr>
            <a:lvl4pPr>
              <a:buFontTx/>
              <a:buNone/>
              <a:defRPr sz="1293"/>
            </a:lvl4pPr>
            <a:lvl5pPr>
              <a:buFontTx/>
              <a:buNone/>
              <a:defRPr sz="1293"/>
            </a:lvl5pPr>
            <a:extLst/>
          </a:lstStyle>
          <a:p>
            <a:pPr lvl="0"/>
            <a:r>
              <a:rPr lang="en-US"/>
              <a:t>Click to edit Master text styles</a:t>
            </a:r>
          </a:p>
        </p:txBody>
      </p:sp>
      <p:sp>
        <p:nvSpPr>
          <p:cNvPr id="2" name="Title 1"/>
          <p:cNvSpPr>
            <a:spLocks noGrp="1"/>
          </p:cNvSpPr>
          <p:nvPr>
            <p:ph type="title"/>
          </p:nvPr>
        </p:nvSpPr>
        <p:spPr>
          <a:xfrm>
            <a:off x="2275840" y="5039360"/>
            <a:ext cx="10403840" cy="650240"/>
          </a:xfrm>
        </p:spPr>
        <p:txBody>
          <a:bodyPr anchor="ctr"/>
          <a:lstStyle>
            <a:lvl1pPr algn="l">
              <a:buNone/>
              <a:defRPr sz="3879" b="0">
                <a:solidFill>
                  <a:srgbClr val="FFFFFF"/>
                </a:solidFill>
              </a:defRPr>
            </a:lvl1pPr>
            <a:extLst/>
          </a:lstStyle>
          <a:p>
            <a:r>
              <a:rPr lang="en-US"/>
              <a:t>Click to edit Master title style</a:t>
            </a:r>
            <a:endParaRPr lang="en-US" dirty="0"/>
          </a:p>
        </p:txBody>
      </p:sp>
      <p:sp>
        <p:nvSpPr>
          <p:cNvPr id="9" name="Date Placeholder 11"/>
          <p:cNvSpPr>
            <a:spLocks noGrp="1"/>
          </p:cNvSpPr>
          <p:nvPr>
            <p:ph type="dt" sz="half" idx="10"/>
          </p:nvPr>
        </p:nvSpPr>
        <p:spPr>
          <a:xfrm>
            <a:off x="8886613" y="6664975"/>
            <a:ext cx="3793067" cy="389467"/>
          </a:xfrm>
        </p:spPr>
        <p:txBody>
          <a:bodyPr rtlCol="0"/>
          <a:lstStyle>
            <a:lvl1pPr>
              <a:defRPr/>
            </a:lvl1pPr>
            <a:extLst/>
          </a:lstStyle>
          <a:p>
            <a:pPr>
              <a:defRPr/>
            </a:pPr>
            <a:endParaRPr lang="en-US"/>
          </a:p>
        </p:txBody>
      </p:sp>
      <p:sp>
        <p:nvSpPr>
          <p:cNvPr id="10" name="Slide Number Placeholder 12"/>
          <p:cNvSpPr>
            <a:spLocks noGrp="1"/>
          </p:cNvSpPr>
          <p:nvPr>
            <p:ph type="sldNum" sz="quarter" idx="11"/>
          </p:nvPr>
        </p:nvSpPr>
        <p:spPr>
          <a:xfrm>
            <a:off x="0" y="4978416"/>
            <a:ext cx="2059093" cy="707813"/>
          </a:xfrm>
          <a:prstGeom prst="rect">
            <a:avLst/>
          </a:prstGeom>
        </p:spPr>
        <p:txBody>
          <a:bodyPr rtlCol="0"/>
          <a:lstStyle>
            <a:lvl1pPr>
              <a:defRPr sz="3879"/>
            </a:lvl1pPr>
            <a:extLst/>
          </a:lstStyle>
          <a:p>
            <a:pPr>
              <a:defRPr/>
            </a:pPr>
            <a:fld id="{CC914DD8-4DA6-D044-9E4F-8A730BB344FC}" type="slidenum">
              <a:rPr lang="en-US"/>
              <a:pPr>
                <a:defRPr/>
              </a:pPr>
              <a:t>‹#›</a:t>
            </a:fld>
            <a:endParaRPr lang="en-US"/>
          </a:p>
        </p:txBody>
      </p:sp>
      <p:sp>
        <p:nvSpPr>
          <p:cNvPr id="11" name="Footer Placeholder 13"/>
          <p:cNvSpPr>
            <a:spLocks noGrp="1"/>
          </p:cNvSpPr>
          <p:nvPr>
            <p:ph type="ftr" sz="quarter" idx="12"/>
          </p:nvPr>
        </p:nvSpPr>
        <p:spPr>
          <a:xfrm>
            <a:off x="2275840" y="6664975"/>
            <a:ext cx="6502400" cy="389467"/>
          </a:xfrm>
          <a:prstGeom prst="rect">
            <a:avLst/>
          </a:prstGeom>
        </p:spPr>
        <p:txBody>
          <a:bodyPr rtlCol="0"/>
          <a:lstStyle>
            <a:lvl1pPr>
              <a:defRPr/>
            </a:lvl1pPr>
            <a:extLst/>
          </a:lstStyle>
          <a:p>
            <a:pPr>
              <a:defRPr/>
            </a:pPr>
            <a:endParaRPr lang="en-US"/>
          </a:p>
        </p:txBody>
      </p:sp>
    </p:spTree>
    <p:extLst>
      <p:ext uri="{BB962C8B-B14F-4D97-AF65-F5344CB8AC3E}">
        <p14:creationId xmlns:p14="http://schemas.microsoft.com/office/powerpoint/2010/main" val="141750669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6987" y="353910"/>
            <a:ext cx="7947378" cy="255693"/>
          </a:xfrm>
        </p:spPr>
        <p:txBody>
          <a:bodyPr/>
          <a:lstStyle/>
          <a:p>
            <a:r>
              <a:rPr lang="en-US"/>
              <a:t>Click to edit Master title style</a:t>
            </a:r>
            <a:endParaRPr lang="en-US" dirty="0"/>
          </a:p>
        </p:txBody>
      </p:sp>
      <p:sp>
        <p:nvSpPr>
          <p:cNvPr id="3" name="Table Placeholder 2"/>
          <p:cNvSpPr>
            <a:spLocks noGrp="1"/>
          </p:cNvSpPr>
          <p:nvPr>
            <p:ph type="tbl" idx="1"/>
          </p:nvPr>
        </p:nvSpPr>
        <p:spPr>
          <a:xfrm>
            <a:off x="986651" y="1280169"/>
            <a:ext cx="11343076" cy="4302761"/>
          </a:xfrm>
        </p:spPr>
        <p:txBody>
          <a:bodyPr>
            <a:normAutofit/>
          </a:bodyPr>
          <a:lstStyle/>
          <a:p>
            <a:pPr lvl="0"/>
            <a:r>
              <a:rPr lang="en-US" noProof="0"/>
              <a:t>Click icon to add table</a:t>
            </a:r>
          </a:p>
        </p:txBody>
      </p:sp>
    </p:spTree>
    <p:extLst>
      <p:ext uri="{BB962C8B-B14F-4D97-AF65-F5344CB8AC3E}">
        <p14:creationId xmlns:p14="http://schemas.microsoft.com/office/powerpoint/2010/main" val="2434805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124308" y="4582577"/>
            <a:ext cx="4422140" cy="1216672"/>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1608" y="746761"/>
            <a:ext cx="758613" cy="243840"/>
          </a:xfrm>
          <a:prstGeom prst="rect">
            <a:avLst/>
          </a:prstGeom>
        </p:spPr>
        <p:txBody>
          <a:bodyPr/>
          <a:lstStyle>
            <a:lvl1pPr>
              <a:defRPr/>
            </a:lvl1pPr>
          </a:lstStyle>
          <a:p>
            <a:pPr>
              <a:defRPr/>
            </a:pPr>
            <a:fld id="{87DDF932-BDF4-F74D-A687-279816439B73}" type="slidenum">
              <a:rPr lang="en-US"/>
              <a:pPr>
                <a:defRPr/>
              </a:pPr>
              <a:t>‹#›</a:t>
            </a:fld>
            <a:endParaRPr lang="en-US"/>
          </a:p>
        </p:txBody>
      </p:sp>
    </p:spTree>
    <p:extLst>
      <p:ext uri="{BB962C8B-B14F-4D97-AF65-F5344CB8AC3E}">
        <p14:creationId xmlns:p14="http://schemas.microsoft.com/office/powerpoint/2010/main" val="4192294819"/>
      </p:ext>
    </p:extLst>
  </p:cSld>
  <p:clrMapOvr>
    <a:masterClrMapping/>
  </p:clrMapOvr>
  <p:transitio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peaker Bio">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24524204-05E0-F74D-A65F-78DA87F3B20D}"/>
              </a:ext>
            </a:extLst>
          </p:cNvPr>
          <p:cNvSpPr txBox="1">
            <a:spLocks/>
          </p:cNvSpPr>
          <p:nvPr userDrawn="1"/>
        </p:nvSpPr>
        <p:spPr>
          <a:xfrm>
            <a:off x="9202863" y="6696729"/>
            <a:ext cx="2609831" cy="292612"/>
          </a:xfrm>
          <a:prstGeom prst="rect">
            <a:avLst/>
          </a:prstGeom>
        </p:spPr>
        <p:txBody>
          <a:bodyPr vert="horz" lIns="126098" tIns="63050" rIns="126098" bIns="6305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3A67B4-0A8A-304E-B72A-219EC76AE156}" type="slidenum">
              <a:rPr lang="en-US" sz="1655" smtClean="0"/>
              <a:pPr/>
              <a:t>‹#›</a:t>
            </a:fld>
            <a:endParaRPr lang="en-US" sz="1655" dirty="0"/>
          </a:p>
        </p:txBody>
      </p:sp>
      <p:sp>
        <p:nvSpPr>
          <p:cNvPr id="16" name="Rectangle 15">
            <a:extLst>
              <a:ext uri="{FF2B5EF4-FFF2-40B4-BE49-F238E27FC236}">
                <a16:creationId xmlns:a16="http://schemas.microsoft.com/office/drawing/2014/main" id="{6592C6BB-41EE-8340-B983-A9A54999CFDF}"/>
              </a:ext>
            </a:extLst>
          </p:cNvPr>
          <p:cNvSpPr/>
          <p:nvPr userDrawn="1"/>
        </p:nvSpPr>
        <p:spPr>
          <a:xfrm>
            <a:off x="6812038" y="0"/>
            <a:ext cx="6192770" cy="73152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sp>
        <p:nvSpPr>
          <p:cNvPr id="14" name="Rectangle 13">
            <a:extLst>
              <a:ext uri="{FF2B5EF4-FFF2-40B4-BE49-F238E27FC236}">
                <a16:creationId xmlns:a16="http://schemas.microsoft.com/office/drawing/2014/main" id="{34AD7D46-F767-864E-A1D4-F83588E3B83D}"/>
              </a:ext>
            </a:extLst>
          </p:cNvPr>
          <p:cNvSpPr/>
          <p:nvPr userDrawn="1"/>
        </p:nvSpPr>
        <p:spPr>
          <a:xfrm rot="5400000">
            <a:off x="9223000" y="-2410205"/>
            <a:ext cx="1370851" cy="6192763"/>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dirty="0"/>
          </a:p>
        </p:txBody>
      </p:sp>
      <p:sp>
        <p:nvSpPr>
          <p:cNvPr id="17" name="Title 1">
            <a:extLst>
              <a:ext uri="{FF2B5EF4-FFF2-40B4-BE49-F238E27FC236}">
                <a16:creationId xmlns:a16="http://schemas.microsoft.com/office/drawing/2014/main" id="{E63476BD-B78A-AD46-8A72-E687C55D675F}"/>
              </a:ext>
            </a:extLst>
          </p:cNvPr>
          <p:cNvSpPr>
            <a:spLocks noGrp="1"/>
          </p:cNvSpPr>
          <p:nvPr>
            <p:ph type="title" hasCustomPrompt="1"/>
          </p:nvPr>
        </p:nvSpPr>
        <p:spPr>
          <a:xfrm>
            <a:off x="7280695" y="500302"/>
            <a:ext cx="5387704" cy="1253703"/>
          </a:xfrm>
        </p:spPr>
        <p:txBody>
          <a:bodyPr anchor="b">
            <a:normAutofit/>
          </a:bodyPr>
          <a:lstStyle>
            <a:lvl1pPr>
              <a:defRPr sz="3310" b="1">
                <a:solidFill>
                  <a:schemeClr val="tx1"/>
                </a:solidFill>
                <a:latin typeface="Arial" panose="020B0604020202020204" pitchFamily="34" charset="0"/>
                <a:cs typeface="Arial" panose="020B0604020202020204" pitchFamily="34" charset="0"/>
              </a:defRPr>
            </a:lvl1pPr>
          </a:lstStyle>
          <a:p>
            <a:r>
              <a:rPr lang="en-US" dirty="0"/>
              <a:t>CLICK TO INSERT NAME</a:t>
            </a:r>
          </a:p>
        </p:txBody>
      </p:sp>
      <p:sp>
        <p:nvSpPr>
          <p:cNvPr id="3" name="Picture Placeholder 2">
            <a:extLst>
              <a:ext uri="{FF2B5EF4-FFF2-40B4-BE49-F238E27FC236}">
                <a16:creationId xmlns:a16="http://schemas.microsoft.com/office/drawing/2014/main" id="{BC40D3C4-3ABC-7142-8DEA-3A290617BD42}"/>
              </a:ext>
            </a:extLst>
          </p:cNvPr>
          <p:cNvSpPr>
            <a:spLocks noGrp="1"/>
          </p:cNvSpPr>
          <p:nvPr>
            <p:ph type="pic" sz="quarter" idx="10"/>
          </p:nvPr>
        </p:nvSpPr>
        <p:spPr>
          <a:xfrm>
            <a:off x="-1" y="0"/>
            <a:ext cx="7617094" cy="7315200"/>
          </a:xfrm>
        </p:spPr>
        <p:txBody>
          <a:bodyPr>
            <a:normAutofit/>
          </a:bodyPr>
          <a:lstStyle>
            <a:lvl1pPr marL="0" indent="0" algn="ctr">
              <a:buNone/>
              <a:defRPr sz="2758"/>
            </a:lvl1pPr>
          </a:lstStyle>
          <a:p>
            <a:endParaRPr lang="en-US" dirty="0"/>
          </a:p>
          <a:p>
            <a:endParaRPr lang="en-US" dirty="0"/>
          </a:p>
          <a:p>
            <a:endParaRPr lang="en-US" dirty="0"/>
          </a:p>
          <a:p>
            <a:endParaRPr lang="en-US" dirty="0"/>
          </a:p>
          <a:p>
            <a:r>
              <a:rPr lang="en-US" dirty="0"/>
              <a:t>Click here to insert Bio photo</a:t>
            </a:r>
          </a:p>
        </p:txBody>
      </p:sp>
      <p:sp>
        <p:nvSpPr>
          <p:cNvPr id="4" name="Text Placeholder 3">
            <a:extLst>
              <a:ext uri="{FF2B5EF4-FFF2-40B4-BE49-F238E27FC236}">
                <a16:creationId xmlns:a16="http://schemas.microsoft.com/office/drawing/2014/main" id="{DBF500AB-0232-7C4A-93CE-14A846AD8C29}"/>
              </a:ext>
            </a:extLst>
          </p:cNvPr>
          <p:cNvSpPr>
            <a:spLocks noGrp="1"/>
          </p:cNvSpPr>
          <p:nvPr>
            <p:ph type="body" sz="quarter" idx="11" hasCustomPrompt="1"/>
          </p:nvPr>
        </p:nvSpPr>
        <p:spPr>
          <a:xfrm>
            <a:off x="8019624" y="2095854"/>
            <a:ext cx="4648763" cy="725990"/>
          </a:xfrm>
        </p:spPr>
        <p:txBody>
          <a:bodyPr>
            <a:noAutofit/>
          </a:bodyPr>
          <a:lstStyle>
            <a:lvl1pPr marL="0" indent="0">
              <a:buNone/>
              <a:defRPr sz="2482">
                <a:solidFill>
                  <a:srgbClr val="00FFFF"/>
                </a:solidFill>
              </a:defRPr>
            </a:lvl1pPr>
            <a:lvl2pPr>
              <a:defRPr sz="2482">
                <a:solidFill>
                  <a:srgbClr val="00FFFF"/>
                </a:solidFill>
              </a:defRPr>
            </a:lvl2pPr>
            <a:lvl3pPr>
              <a:defRPr sz="2207">
                <a:solidFill>
                  <a:srgbClr val="00FFFF"/>
                </a:solidFill>
              </a:defRPr>
            </a:lvl3pPr>
            <a:lvl4pPr>
              <a:defRPr sz="1930">
                <a:solidFill>
                  <a:srgbClr val="00FFFF"/>
                </a:solidFill>
              </a:defRPr>
            </a:lvl4pPr>
            <a:lvl5pPr>
              <a:defRPr sz="1930">
                <a:solidFill>
                  <a:srgbClr val="00FFFF"/>
                </a:solidFill>
              </a:defRPr>
            </a:lvl5pPr>
          </a:lstStyle>
          <a:p>
            <a:pPr lvl="0"/>
            <a:r>
              <a:rPr lang="en-US" dirty="0"/>
              <a:t>Click to insert company/title</a:t>
            </a:r>
          </a:p>
        </p:txBody>
      </p:sp>
      <p:sp>
        <p:nvSpPr>
          <p:cNvPr id="6" name="Text Placeholder 5">
            <a:extLst>
              <a:ext uri="{FF2B5EF4-FFF2-40B4-BE49-F238E27FC236}">
                <a16:creationId xmlns:a16="http://schemas.microsoft.com/office/drawing/2014/main" id="{904B274F-5718-234D-BA55-4CBB8D5CE341}"/>
              </a:ext>
            </a:extLst>
          </p:cNvPr>
          <p:cNvSpPr>
            <a:spLocks noGrp="1"/>
          </p:cNvSpPr>
          <p:nvPr>
            <p:ph type="body" sz="quarter" idx="12" hasCustomPrompt="1"/>
          </p:nvPr>
        </p:nvSpPr>
        <p:spPr>
          <a:xfrm>
            <a:off x="8019628" y="2901044"/>
            <a:ext cx="4648761" cy="3549227"/>
          </a:xfrm>
        </p:spPr>
        <p:txBody>
          <a:bodyPr>
            <a:normAutofit/>
          </a:bodyPr>
          <a:lstStyle>
            <a:lvl1pPr marL="0" indent="0">
              <a:buNone/>
              <a:defRPr sz="2207">
                <a:solidFill>
                  <a:schemeClr val="bg1"/>
                </a:solidFill>
              </a:defRPr>
            </a:lvl1pPr>
          </a:lstStyle>
          <a:p>
            <a:pPr lvl="0"/>
            <a:r>
              <a:rPr lang="en-US" dirty="0"/>
              <a:t>Click to edit bio text</a:t>
            </a:r>
          </a:p>
        </p:txBody>
      </p:sp>
      <p:sp>
        <p:nvSpPr>
          <p:cNvPr id="9" name="Rectangle 8">
            <a:extLst>
              <a:ext uri="{FF2B5EF4-FFF2-40B4-BE49-F238E27FC236}">
                <a16:creationId xmlns:a16="http://schemas.microsoft.com/office/drawing/2014/main" id="{34AD7D46-F767-864E-A1D4-F83588E3B83D}"/>
              </a:ext>
            </a:extLst>
          </p:cNvPr>
          <p:cNvSpPr/>
          <p:nvPr userDrawn="1"/>
        </p:nvSpPr>
        <p:spPr>
          <a:xfrm rot="5400000">
            <a:off x="9421199" y="-1085160"/>
            <a:ext cx="974445" cy="6192765"/>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dirty="0"/>
          </a:p>
        </p:txBody>
      </p:sp>
    </p:spTree>
    <p:extLst>
      <p:ext uri="{BB962C8B-B14F-4D97-AF65-F5344CB8AC3E}">
        <p14:creationId xmlns:p14="http://schemas.microsoft.com/office/powerpoint/2010/main" val="120920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5015" y="2147020"/>
            <a:ext cx="9954345" cy="940407"/>
          </a:xfrm>
          <a:prstGeom prst="rect">
            <a:avLst/>
          </a:prstGeom>
          <a:ln>
            <a:noFill/>
          </a:ln>
        </p:spPr>
        <p:txBody>
          <a:bodyPr anchor="ctr">
            <a:normAutofit/>
          </a:bodyPr>
          <a:lstStyle>
            <a:lvl1pPr>
              <a:defRPr sz="4137" b="1">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650242" y="1238377"/>
            <a:ext cx="11026987" cy="5048231"/>
          </a:xfrm>
          <a:prstGeom prst="rect">
            <a:avLst/>
          </a:prstGeom>
        </p:spPr>
        <p:txBody>
          <a:bodyPr/>
          <a:lstStyle>
            <a:lvl1pPr>
              <a:defRPr sz="2758"/>
            </a:lvl1pPr>
            <a:lvl2pPr>
              <a:defRPr sz="2482"/>
            </a:lvl2pPr>
          </a:lstStyle>
          <a:p>
            <a:pPr lvl="0"/>
            <a:r>
              <a:rPr lang="en-US" dirty="0"/>
              <a:t>Click to edit Master text styles</a:t>
            </a:r>
          </a:p>
          <a:p>
            <a:pPr lvl="1"/>
            <a:r>
              <a:rPr lang="en-US" dirty="0"/>
              <a:t>Second level</a:t>
            </a:r>
          </a:p>
        </p:txBody>
      </p:sp>
      <p:sp>
        <p:nvSpPr>
          <p:cNvPr id="3" name="TextBox 2">
            <a:extLst>
              <a:ext uri="{FF2B5EF4-FFF2-40B4-BE49-F238E27FC236}">
                <a16:creationId xmlns:a16="http://schemas.microsoft.com/office/drawing/2014/main" id="{82A3FF79-76B1-1D44-B635-6D6B94F9E683}"/>
              </a:ext>
            </a:extLst>
          </p:cNvPr>
          <p:cNvSpPr txBox="1"/>
          <p:nvPr userDrawn="1"/>
        </p:nvSpPr>
        <p:spPr>
          <a:xfrm>
            <a:off x="4215161" y="446049"/>
            <a:ext cx="184731" cy="353943"/>
          </a:xfrm>
          <a:prstGeom prst="rect">
            <a:avLst/>
          </a:prstGeom>
          <a:noFill/>
        </p:spPr>
        <p:txBody>
          <a:bodyPr wrap="none" rtlCol="0">
            <a:spAutoFit/>
          </a:bodyPr>
          <a:lstStyle/>
          <a:p>
            <a:endParaRPr lang="en-US" dirty="0"/>
          </a:p>
        </p:txBody>
      </p:sp>
      <p:grpSp>
        <p:nvGrpSpPr>
          <p:cNvPr id="7" name="Group 6">
            <a:extLst>
              <a:ext uri="{FF2B5EF4-FFF2-40B4-BE49-F238E27FC236}">
                <a16:creationId xmlns:a16="http://schemas.microsoft.com/office/drawing/2014/main" id="{045F2510-8A34-7E25-0561-EFE5199842A4}"/>
              </a:ext>
            </a:extLst>
          </p:cNvPr>
          <p:cNvGrpSpPr/>
          <p:nvPr userDrawn="1"/>
        </p:nvGrpSpPr>
        <p:grpSpPr>
          <a:xfrm>
            <a:off x="254000" y="25400"/>
            <a:ext cx="13004808" cy="1148163"/>
            <a:chOff x="0" y="0"/>
            <a:chExt cx="13004808" cy="1148163"/>
          </a:xfrm>
        </p:grpSpPr>
        <p:sp>
          <p:nvSpPr>
            <p:cNvPr id="5" name="Rectangle 4">
              <a:extLst>
                <a:ext uri="{FF2B5EF4-FFF2-40B4-BE49-F238E27FC236}">
                  <a16:creationId xmlns:a16="http://schemas.microsoft.com/office/drawing/2014/main" id="{CD111646-D9D5-8A40-920F-9583A5A02D3B}"/>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6" name="Picture 5">
              <a:extLst>
                <a:ext uri="{FF2B5EF4-FFF2-40B4-BE49-F238E27FC236}">
                  <a16:creationId xmlns:a16="http://schemas.microsoft.com/office/drawing/2014/main" id="{55630C91-C3E5-E344-8CF7-58A0FE77C75A}"/>
                </a:ext>
              </a:extLst>
            </p:cNvPr>
            <p:cNvPicPr>
              <a:picLocks noChangeAspect="1"/>
            </p:cNvPicPr>
            <p:nvPr userDrawn="1"/>
          </p:nvPicPr>
          <p:blipFill>
            <a:blip r:embed="rId3"/>
            <a:stretch>
              <a:fillRect/>
            </a:stretch>
          </p:blipFill>
          <p:spPr>
            <a:xfrm>
              <a:off x="11677228" y="1"/>
              <a:ext cx="1327571" cy="1148162"/>
            </a:xfrm>
            <a:prstGeom prst="rect">
              <a:avLst/>
            </a:prstGeom>
          </p:spPr>
        </p:pic>
      </p:grpSp>
    </p:spTree>
    <p:extLst>
      <p:ext uri="{BB962C8B-B14F-4D97-AF65-F5344CB8AC3E}">
        <p14:creationId xmlns:p14="http://schemas.microsoft.com/office/powerpoint/2010/main" val="1549943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2"/>
      </p:bgRef>
    </p:bg>
    <p:spTree>
      <p:nvGrpSpPr>
        <p:cNvPr id="1" name=""/>
        <p:cNvGrpSpPr/>
        <p:nvPr/>
      </p:nvGrpSpPr>
      <p:grpSpPr>
        <a:xfrm>
          <a:off x="0" y="0"/>
          <a:ext cx="0" cy="0"/>
          <a:chOff x="0" y="0"/>
          <a:chExt cx="0" cy="0"/>
        </a:xfrm>
      </p:grpSpPr>
      <p:sp>
        <p:nvSpPr>
          <p:cNvPr id="4" name="Rectangle 3"/>
          <p:cNvSpPr/>
          <p:nvPr/>
        </p:nvSpPr>
        <p:spPr>
          <a:xfrm>
            <a:off x="0" y="6368629"/>
            <a:ext cx="13004800" cy="94657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15" tIns="64106" rIns="128215" bIns="64106" anchor="ctr"/>
          <a:lstStyle/>
          <a:p>
            <a:pPr algn="ctr">
              <a:defRPr/>
            </a:pPr>
            <a:endParaRPr lang="en-US" sz="2198"/>
          </a:p>
        </p:txBody>
      </p:sp>
      <p:sp>
        <p:nvSpPr>
          <p:cNvPr id="5" name="Rectangle 4"/>
          <p:cNvSpPr/>
          <p:nvPr/>
        </p:nvSpPr>
        <p:spPr>
          <a:xfrm>
            <a:off x="-13546" y="6456681"/>
            <a:ext cx="3199273" cy="760306"/>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15" tIns="64106" rIns="128215" bIns="64106" anchor="ctr"/>
          <a:lstStyle/>
          <a:p>
            <a:pPr algn="ctr">
              <a:defRPr/>
            </a:pPr>
            <a:endParaRPr lang="en-US" sz="2198"/>
          </a:p>
        </p:txBody>
      </p:sp>
      <p:sp>
        <p:nvSpPr>
          <p:cNvPr id="6" name="Rectangle 5"/>
          <p:cNvSpPr/>
          <p:nvPr userDrawn="1"/>
        </p:nvSpPr>
        <p:spPr>
          <a:xfrm>
            <a:off x="3355082" y="6456681"/>
            <a:ext cx="9649743" cy="76030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15" tIns="64106" rIns="128215" bIns="64106" anchor="ctr"/>
          <a:lstStyle/>
          <a:p>
            <a:pPr algn="ctr">
              <a:defRPr/>
            </a:pPr>
            <a:endParaRPr lang="en-US" sz="2198"/>
          </a:p>
        </p:txBody>
      </p:sp>
      <p:pic>
        <p:nvPicPr>
          <p:cNvPr id="15" name="Picture 31" descr="yin yang PLI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084760" y="6477000"/>
            <a:ext cx="894640" cy="780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3359574" y="3332485"/>
            <a:ext cx="9211733" cy="2898987"/>
          </a:xfrm>
        </p:spPr>
        <p:txBody>
          <a:bodyPr rtlCol="0"/>
          <a:lstStyle>
            <a:lvl1pPr>
              <a:defRPr cap="all" baseline="0"/>
            </a:lvl1pPr>
            <a:extLst/>
          </a:lstStyle>
          <a:p>
            <a:r>
              <a:rPr lang="en-US"/>
              <a:t>Click to edit Master title style</a:t>
            </a:r>
            <a:endParaRPr lang="en-US" dirty="0"/>
          </a:p>
        </p:txBody>
      </p:sp>
      <p:sp>
        <p:nvSpPr>
          <p:cNvPr id="17" name="Footer Placeholder 16"/>
          <p:cNvSpPr>
            <a:spLocks noGrp="1"/>
          </p:cNvSpPr>
          <p:nvPr>
            <p:ph type="ftr" sz="quarter" idx="10"/>
          </p:nvPr>
        </p:nvSpPr>
        <p:spPr>
          <a:xfrm>
            <a:off x="2966720" y="252327"/>
            <a:ext cx="8344747" cy="389467"/>
          </a:xfrm>
        </p:spPr>
        <p:txBody>
          <a:bodyPr/>
          <a:lstStyle>
            <a:lvl1pPr algn="r">
              <a:defRPr>
                <a:solidFill>
                  <a:schemeClr val="tx2"/>
                </a:solidFill>
              </a:defRPr>
            </a:lvl1pPr>
            <a:extLst/>
          </a:lstStyle>
          <a:p>
            <a:pPr>
              <a:defRPr/>
            </a:pPr>
            <a:endParaRPr lang="en-US"/>
          </a:p>
        </p:txBody>
      </p:sp>
      <p:sp>
        <p:nvSpPr>
          <p:cNvPr id="18" name="Slide Number Placeholder 28"/>
          <p:cNvSpPr>
            <a:spLocks noGrp="1"/>
          </p:cNvSpPr>
          <p:nvPr>
            <p:ph type="sldNum" sz="quarter" idx="11"/>
          </p:nvPr>
        </p:nvSpPr>
        <p:spPr>
          <a:xfrm>
            <a:off x="11379200" y="243840"/>
            <a:ext cx="1192107" cy="406400"/>
          </a:xfrm>
        </p:spPr>
        <p:txBody>
          <a:bodyPr/>
          <a:lstStyle>
            <a:lvl1pPr>
              <a:defRPr>
                <a:solidFill>
                  <a:schemeClr val="tx2"/>
                </a:solidFill>
              </a:defRPr>
            </a:lvl1pPr>
            <a:extLst/>
          </a:lstStyle>
          <a:p>
            <a:pPr>
              <a:defRPr/>
            </a:pPr>
            <a:fld id="{9381E62C-A036-054D-A4CC-6B9F43E5E20E}" type="slidenum">
              <a:rPr lang="en-US"/>
              <a:pPr>
                <a:defRPr/>
              </a:pPr>
              <a:t>‹#›</a:t>
            </a:fld>
            <a:endParaRPr lang="en-US"/>
          </a:p>
        </p:txBody>
      </p:sp>
    </p:spTree>
    <p:extLst>
      <p:ext uri="{BB962C8B-B14F-4D97-AF65-F5344CB8AC3E}">
        <p14:creationId xmlns:p14="http://schemas.microsoft.com/office/powerpoint/2010/main" val="1896707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 Ti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133519"/>
      </p:ext>
    </p:extLst>
  </p:cSld>
  <p:clrMapOvr>
    <a:masterClrMapping/>
  </p:clrMapOvr>
  <p:extLst>
    <p:ext uri="{DCECCB84-F9BA-43D5-87BE-67443E8EF086}">
      <p15:sldGuideLst xmlns:p15="http://schemas.microsoft.com/office/powerpoint/2012/main">
        <p15:guide id="1" pos="3724" userDrawn="1">
          <p15:clr>
            <a:srgbClr val="FBAE40"/>
          </p15:clr>
        </p15:guide>
        <p15:guide id="2" orient="horz" pos="1621" userDrawn="1">
          <p15:clr>
            <a:srgbClr val="FBAE40"/>
          </p15:clr>
        </p15:guide>
        <p15:guide id="3" orient="horz" pos="47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3">
    <p:spTree>
      <p:nvGrpSpPr>
        <p:cNvPr id="1" name=""/>
        <p:cNvGrpSpPr/>
        <p:nvPr/>
      </p:nvGrpSpPr>
      <p:grpSpPr>
        <a:xfrm>
          <a:off x="0" y="0"/>
          <a:ext cx="0" cy="0"/>
          <a:chOff x="0" y="0"/>
          <a:chExt cx="0" cy="0"/>
        </a:xfrm>
      </p:grpSpPr>
      <p:sp>
        <p:nvSpPr>
          <p:cNvPr id="2" name="Title 1"/>
          <p:cNvSpPr>
            <a:spLocks noGrp="1"/>
          </p:cNvSpPr>
          <p:nvPr>
            <p:ph type="title"/>
          </p:nvPr>
        </p:nvSpPr>
        <p:spPr>
          <a:xfrm>
            <a:off x="2335028" y="2147020"/>
            <a:ext cx="9954345" cy="940407"/>
          </a:xfrm>
          <a:prstGeom prst="rect">
            <a:avLst/>
          </a:prstGeom>
          <a:ln>
            <a:noFill/>
          </a:ln>
        </p:spPr>
        <p:txBody>
          <a:bodyPr anchor="ctr">
            <a:normAutofit/>
          </a:bodyPr>
          <a:lstStyle>
            <a:lvl1pPr>
              <a:defRPr sz="4653" b="1">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650242" y="1238376"/>
            <a:ext cx="11026987" cy="5048233"/>
          </a:xfrm>
          <a:prstGeom prst="rect">
            <a:avLst/>
          </a:prstGeom>
        </p:spPr>
        <p:txBody>
          <a:bodyPr/>
          <a:lstStyle>
            <a:lvl1pPr>
              <a:defRPr sz="3103"/>
            </a:lvl1pPr>
            <a:lvl2pPr>
              <a:defRPr sz="2844"/>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33660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31608" y="746761"/>
            <a:ext cx="758613" cy="243840"/>
          </a:xfrm>
          <a:prstGeom prst="rect">
            <a:avLst/>
          </a:prstGeom>
        </p:spPr>
        <p:txBody>
          <a:bodyPr lIns="111108" tIns="55555" rIns="111108" bIns="55555"/>
          <a:lstStyle>
            <a:lvl1pPr>
              <a:defRPr/>
            </a:lvl1pPr>
          </a:lstStyle>
          <a:p>
            <a:pPr>
              <a:defRPr/>
            </a:pPr>
            <a:fld id="{87DDF932-BDF4-F74D-A687-279816439B73}" type="slidenum">
              <a:rPr lang="en-US"/>
              <a:pPr>
                <a:defRPr/>
              </a:pPr>
              <a:t>‹#›</a:t>
            </a:fld>
            <a:endParaRPr lang="en-US"/>
          </a:p>
        </p:txBody>
      </p:sp>
    </p:spTree>
    <p:extLst>
      <p:ext uri="{BB962C8B-B14F-4D97-AF65-F5344CB8AC3E}">
        <p14:creationId xmlns:p14="http://schemas.microsoft.com/office/powerpoint/2010/main" val="19663382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7" name="Rectangle 6"/>
          <p:cNvSpPr>
            <a:spLocks noGrp="1"/>
          </p:cNvSpPr>
          <p:nvPr>
            <p:ph sz="quarter" idx="13"/>
          </p:nvPr>
        </p:nvSpPr>
        <p:spPr>
          <a:xfrm>
            <a:off x="866986" y="1923638"/>
            <a:ext cx="11595947" cy="4660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2"/>
          <p:cNvSpPr>
            <a:spLocks noGrp="1"/>
          </p:cNvSpPr>
          <p:nvPr>
            <p:ph type="sldNum" sz="quarter" idx="16"/>
          </p:nvPr>
        </p:nvSpPr>
        <p:spPr>
          <a:xfrm>
            <a:off x="-31608" y="746761"/>
            <a:ext cx="758613" cy="243840"/>
          </a:xfrm>
          <a:prstGeom prst="rect">
            <a:avLst/>
          </a:prstGeom>
        </p:spPr>
        <p:txBody>
          <a:bodyPr lIns="111108" tIns="55555" rIns="111108" bIns="55555"/>
          <a:lstStyle>
            <a:lvl1pPr>
              <a:defRPr/>
            </a:lvl1pPr>
          </a:lstStyle>
          <a:p>
            <a:pPr>
              <a:defRPr/>
            </a:pPr>
            <a:fld id="{55241519-D774-0040-8B95-BFC15F4BA297}" type="slidenum">
              <a:rPr lang="en-US"/>
              <a:pPr>
                <a:defRPr/>
              </a:pPr>
              <a:t>‹#›</a:t>
            </a:fld>
            <a:endParaRPr lang="en-US" dirty="0"/>
          </a:p>
        </p:txBody>
      </p:sp>
    </p:spTree>
    <p:extLst>
      <p:ext uri="{BB962C8B-B14F-4D97-AF65-F5344CB8AC3E}">
        <p14:creationId xmlns:p14="http://schemas.microsoft.com/office/powerpoint/2010/main" val="2618075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7" name="Rectangle 6"/>
          <p:cNvSpPr>
            <a:spLocks noGrp="1"/>
          </p:cNvSpPr>
          <p:nvPr>
            <p:ph sz="quarter" idx="13"/>
          </p:nvPr>
        </p:nvSpPr>
        <p:spPr>
          <a:xfrm>
            <a:off x="866986" y="1923635"/>
            <a:ext cx="11595947" cy="4660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4"/>
          </p:nvPr>
        </p:nvSpPr>
        <p:spPr/>
        <p:txBody>
          <a:bodyPr/>
          <a:lstStyle>
            <a:lvl1pPr>
              <a:defRPr/>
            </a:lvl1pPr>
          </a:lstStyle>
          <a:p>
            <a:pPr>
              <a:defRPr/>
            </a:pPr>
            <a:endParaRPr lang="en-US"/>
          </a:p>
        </p:txBody>
      </p:sp>
      <p:sp>
        <p:nvSpPr>
          <p:cNvPr id="5" name="Footer Placeholder 2"/>
          <p:cNvSpPr>
            <a:spLocks noGrp="1"/>
          </p:cNvSpPr>
          <p:nvPr>
            <p:ph type="ftr" sz="quarter" idx="15"/>
          </p:nvPr>
        </p:nvSpPr>
        <p:spPr>
          <a:xfrm>
            <a:off x="1124308" y="4582577"/>
            <a:ext cx="4422140" cy="1216672"/>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6"/>
          </p:nvPr>
        </p:nvSpPr>
        <p:spPr>
          <a:xfrm>
            <a:off x="-31608" y="746761"/>
            <a:ext cx="758613" cy="243840"/>
          </a:xfrm>
          <a:prstGeom prst="rect">
            <a:avLst/>
          </a:prstGeom>
        </p:spPr>
        <p:txBody>
          <a:bodyPr/>
          <a:lstStyle>
            <a:lvl1pPr>
              <a:defRPr/>
            </a:lvl1pPr>
          </a:lstStyle>
          <a:p>
            <a:pPr>
              <a:defRPr/>
            </a:pPr>
            <a:fld id="{55241519-D774-0040-8B95-BFC15F4BA297}" type="slidenum">
              <a:rPr lang="en-US"/>
              <a:pPr>
                <a:defRPr/>
              </a:pPr>
              <a:t>‹#›</a:t>
            </a:fld>
            <a:endParaRPr lang="en-US" dirty="0"/>
          </a:p>
        </p:txBody>
      </p:sp>
    </p:spTree>
    <p:extLst>
      <p:ext uri="{BB962C8B-B14F-4D97-AF65-F5344CB8AC3E}">
        <p14:creationId xmlns:p14="http://schemas.microsoft.com/office/powerpoint/2010/main" val="348134368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6368645"/>
            <a:ext cx="13004800" cy="94657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5" name="Rectangle 4"/>
          <p:cNvSpPr/>
          <p:nvPr/>
        </p:nvSpPr>
        <p:spPr>
          <a:xfrm>
            <a:off x="-13546" y="6456684"/>
            <a:ext cx="3199273" cy="760306"/>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6" name="Rectangle 5"/>
          <p:cNvSpPr/>
          <p:nvPr/>
        </p:nvSpPr>
        <p:spPr>
          <a:xfrm>
            <a:off x="3355084" y="6456684"/>
            <a:ext cx="9649743" cy="76030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pic>
        <p:nvPicPr>
          <p:cNvPr id="10" name="Picture 31" descr="yin yang PLI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932361" y="6446524"/>
            <a:ext cx="1092764" cy="780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 descr="psulogo_horiz_mswor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0206" y="6548133"/>
            <a:ext cx="3865316" cy="58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31" descr="yin yang PLI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932361" y="6446524"/>
            <a:ext cx="1092764" cy="780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36" descr="psulogo_horiz_mswor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0206" y="6548133"/>
            <a:ext cx="3865316" cy="58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3359575" y="3332491"/>
            <a:ext cx="9211733" cy="2898987"/>
          </a:xfrm>
        </p:spPr>
        <p:txBody>
          <a:bodyPr rtlCol="0"/>
          <a:lstStyle>
            <a:lvl1pPr>
              <a:defRPr cap="all" baseline="0"/>
            </a:lvl1pPr>
            <a:extLst/>
          </a:lstStyle>
          <a:p>
            <a:r>
              <a:rPr lang="en-US"/>
              <a:t>Click to edit Master title style</a:t>
            </a:r>
            <a:endParaRPr lang="en-US" dirty="0"/>
          </a:p>
        </p:txBody>
      </p:sp>
      <p:sp>
        <p:nvSpPr>
          <p:cNvPr id="17" name="Footer Placeholder 16"/>
          <p:cNvSpPr>
            <a:spLocks noGrp="1"/>
          </p:cNvSpPr>
          <p:nvPr>
            <p:ph type="ftr" sz="quarter" idx="10"/>
          </p:nvPr>
        </p:nvSpPr>
        <p:spPr>
          <a:xfrm>
            <a:off x="2966720" y="252331"/>
            <a:ext cx="8344747" cy="389467"/>
          </a:xfrm>
        </p:spPr>
        <p:txBody>
          <a:bodyPr/>
          <a:lstStyle>
            <a:lvl1pPr algn="r">
              <a:defRPr>
                <a:solidFill>
                  <a:schemeClr val="tx2"/>
                </a:solidFill>
              </a:defRPr>
            </a:lvl1pPr>
            <a:extLst/>
          </a:lstStyle>
          <a:p>
            <a:pPr>
              <a:defRPr/>
            </a:pPr>
            <a:endParaRPr lang="en-US"/>
          </a:p>
        </p:txBody>
      </p:sp>
      <p:sp>
        <p:nvSpPr>
          <p:cNvPr id="18" name="Slide Number Placeholder 28"/>
          <p:cNvSpPr>
            <a:spLocks noGrp="1"/>
          </p:cNvSpPr>
          <p:nvPr>
            <p:ph type="sldNum" sz="quarter" idx="11"/>
          </p:nvPr>
        </p:nvSpPr>
        <p:spPr>
          <a:xfrm>
            <a:off x="11379201" y="243840"/>
            <a:ext cx="1192107" cy="406400"/>
          </a:xfrm>
          <a:prstGeom prst="rect">
            <a:avLst/>
          </a:prstGeom>
        </p:spPr>
        <p:txBody>
          <a:bodyPr lIns="111108" tIns="55555" rIns="111108" bIns="55555"/>
          <a:lstStyle>
            <a:lvl1pPr>
              <a:defRPr>
                <a:solidFill>
                  <a:schemeClr val="tx2"/>
                </a:solidFill>
              </a:defRPr>
            </a:lvl1pPr>
            <a:extLst/>
          </a:lstStyle>
          <a:p>
            <a:pPr>
              <a:defRPr/>
            </a:pPr>
            <a:fld id="{9381E62C-A036-054D-A4CC-6B9F43E5E20E}" type="slidenum">
              <a:rPr lang="en-US"/>
              <a:pPr>
                <a:defRPr/>
              </a:pPr>
              <a:t>‹#›</a:t>
            </a:fld>
            <a:endParaRPr lang="en-US"/>
          </a:p>
        </p:txBody>
      </p:sp>
    </p:spTree>
    <p:extLst>
      <p:ext uri="{BB962C8B-B14F-4D97-AF65-F5344CB8AC3E}">
        <p14:creationId xmlns:p14="http://schemas.microsoft.com/office/powerpoint/2010/main" val="539074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1625600"/>
            <a:ext cx="130048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5" name="Rectangle 4"/>
          <p:cNvSpPr/>
          <p:nvPr/>
        </p:nvSpPr>
        <p:spPr>
          <a:xfrm>
            <a:off x="1" y="1706880"/>
            <a:ext cx="1842347" cy="1056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6" name="Rectangle 5"/>
          <p:cNvSpPr/>
          <p:nvPr/>
        </p:nvSpPr>
        <p:spPr>
          <a:xfrm>
            <a:off x="1950720" y="1706880"/>
            <a:ext cx="11054080" cy="105664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3" name="Text Placeholder 2"/>
          <p:cNvSpPr>
            <a:spLocks noGrp="1"/>
          </p:cNvSpPr>
          <p:nvPr>
            <p:ph type="body" idx="1"/>
          </p:nvPr>
        </p:nvSpPr>
        <p:spPr>
          <a:xfrm>
            <a:off x="1950755" y="2926110"/>
            <a:ext cx="10130649" cy="1784774"/>
          </a:xfrm>
        </p:spPr>
        <p:txBody>
          <a:bodyPr/>
          <a:lstStyle>
            <a:lvl1pPr>
              <a:buNone/>
              <a:defRPr sz="3879">
                <a:solidFill>
                  <a:schemeClr val="tx2"/>
                </a:solidFill>
              </a:defRPr>
            </a:lvl1pPr>
            <a:lvl2pPr>
              <a:buNone/>
              <a:defRPr sz="2327">
                <a:solidFill>
                  <a:schemeClr val="tx1">
                    <a:tint val="75000"/>
                  </a:schemeClr>
                </a:solidFill>
              </a:defRPr>
            </a:lvl2pPr>
            <a:lvl3pPr>
              <a:buNone/>
              <a:defRPr sz="2198">
                <a:solidFill>
                  <a:schemeClr val="tx1">
                    <a:tint val="75000"/>
                  </a:schemeClr>
                </a:solidFill>
              </a:defRPr>
            </a:lvl3pPr>
            <a:lvl4pPr>
              <a:buNone/>
              <a:defRPr sz="1939">
                <a:solidFill>
                  <a:schemeClr val="tx1">
                    <a:tint val="75000"/>
                  </a:schemeClr>
                </a:solidFill>
              </a:defRPr>
            </a:lvl4pPr>
            <a:lvl5pPr>
              <a:buNone/>
              <a:defRPr sz="1939">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1950720" y="1706880"/>
            <a:ext cx="10837333" cy="1056640"/>
          </a:xfrm>
        </p:spPr>
        <p:txBody>
          <a:bodyPr/>
          <a:lstStyle>
            <a:lvl1pPr algn="l">
              <a:buNone/>
              <a:defRPr sz="6077" b="0" cap="none">
                <a:solidFill>
                  <a:srgbClr val="FFFFFF"/>
                </a:solidFill>
              </a:defRPr>
            </a:lvl1pPr>
            <a:extLst/>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extLst/>
          </a:lstStyle>
          <a:p>
            <a:pPr>
              <a:defRPr/>
            </a:pPr>
            <a:endParaRPr lang="en-US"/>
          </a:p>
        </p:txBody>
      </p:sp>
      <p:sp>
        <p:nvSpPr>
          <p:cNvPr id="8" name="Slide Number Placeholder 12"/>
          <p:cNvSpPr>
            <a:spLocks noGrp="1"/>
          </p:cNvSpPr>
          <p:nvPr>
            <p:ph type="sldNum" sz="quarter" idx="11"/>
          </p:nvPr>
        </p:nvSpPr>
        <p:spPr>
          <a:xfrm>
            <a:off x="1" y="1869463"/>
            <a:ext cx="1842347" cy="748453"/>
          </a:xfrm>
          <a:prstGeom prst="rect">
            <a:avLst/>
          </a:prstGeom>
        </p:spPr>
        <p:txBody>
          <a:bodyPr lIns="111108" tIns="55555" rIns="111108" bIns="55555">
            <a:noAutofit/>
          </a:bodyPr>
          <a:lstStyle>
            <a:lvl1pPr>
              <a:defRPr sz="3362">
                <a:solidFill>
                  <a:srgbClr val="FFFFFF"/>
                </a:solidFill>
              </a:defRPr>
            </a:lvl1pPr>
            <a:extLst/>
          </a:lstStyle>
          <a:p>
            <a:pPr>
              <a:defRPr/>
            </a:pPr>
            <a:fld id="{9B112D0A-5474-C84C-AD6D-CF9FD8BD368B}"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extLst/>
          </a:lstStyle>
          <a:p>
            <a:pPr>
              <a:defRPr/>
            </a:pPr>
            <a:endParaRPr lang="en-US"/>
          </a:p>
        </p:txBody>
      </p:sp>
    </p:spTree>
    <p:extLst>
      <p:ext uri="{BB962C8B-B14F-4D97-AF65-F5344CB8AC3E}">
        <p14:creationId xmlns:p14="http://schemas.microsoft.com/office/powerpoint/2010/main" val="2148779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66987" y="1923646"/>
            <a:ext cx="5527040" cy="4648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890526" y="1923669"/>
            <a:ext cx="5527040" cy="4648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p:cNvSpPr>
          <p:nvPr>
            <p:ph type="dt" sz="half" idx="15"/>
          </p:nvPr>
        </p:nvSpPr>
        <p:spPr/>
        <p:txBody>
          <a:bodyPr rtlCol="0"/>
          <a:lstStyle>
            <a:lvl1pPr>
              <a:defRPr/>
            </a:lvl1pPr>
            <a:extLst/>
          </a:lstStyle>
          <a:p>
            <a:pPr>
              <a:defRPr/>
            </a:pPr>
            <a:endParaRPr lang="en-US"/>
          </a:p>
        </p:txBody>
      </p:sp>
      <p:sp>
        <p:nvSpPr>
          <p:cNvPr id="6" name="Slide Number Placeholder 9"/>
          <p:cNvSpPr>
            <a:spLocks noGrp="1"/>
          </p:cNvSpPr>
          <p:nvPr>
            <p:ph type="sldNum" sz="quarter" idx="16"/>
          </p:nvPr>
        </p:nvSpPr>
        <p:spPr>
          <a:xfrm>
            <a:off x="-31608" y="746761"/>
            <a:ext cx="758613" cy="243840"/>
          </a:xfrm>
          <a:prstGeom prst="rect">
            <a:avLst/>
          </a:prstGeom>
        </p:spPr>
        <p:txBody>
          <a:bodyPr lIns="111108" tIns="55555" rIns="111108" bIns="55555" rtlCol="0"/>
          <a:lstStyle>
            <a:lvl1pPr>
              <a:defRPr/>
            </a:lvl1pPr>
            <a:extLst/>
          </a:lstStyle>
          <a:p>
            <a:pPr>
              <a:defRPr/>
            </a:pPr>
            <a:fld id="{9BE28E08-0F3A-394C-A544-DA1399CA9497}" type="slidenum">
              <a:rPr lang="en-US"/>
              <a:pPr>
                <a:defRPr/>
              </a:pPr>
              <a:t>‹#›</a:t>
            </a:fld>
            <a:endParaRPr lang="en-US"/>
          </a:p>
        </p:txBody>
      </p:sp>
      <p:sp>
        <p:nvSpPr>
          <p:cNvPr id="7" name="Footer Placeholder 11"/>
          <p:cNvSpPr>
            <a:spLocks noGrp="1"/>
          </p:cNvSpPr>
          <p:nvPr>
            <p:ph type="ftr" sz="quarter" idx="17"/>
          </p:nvPr>
        </p:nvSpPr>
        <p:spPr/>
        <p:txBody>
          <a:bodyPr rtlCol="0"/>
          <a:lstStyle>
            <a:lvl1pPr>
              <a:defRPr/>
            </a:lvl1pPr>
            <a:extLst/>
          </a:lstStyle>
          <a:p>
            <a:pPr>
              <a:defRPr/>
            </a:pPr>
            <a:endParaRPr lang="en-US"/>
          </a:p>
        </p:txBody>
      </p:sp>
    </p:spTree>
    <p:extLst>
      <p:ext uri="{BB962C8B-B14F-4D97-AF65-F5344CB8AC3E}">
        <p14:creationId xmlns:p14="http://schemas.microsoft.com/office/powerpoint/2010/main" val="3662840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71323" y="167979"/>
            <a:ext cx="11595947" cy="1430528"/>
          </a:xfrm>
        </p:spPr>
        <p:txBody>
          <a:bodyPr/>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866987" y="2730406"/>
            <a:ext cx="5527040" cy="373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827520" y="2730406"/>
            <a:ext cx="5527040" cy="373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866987" y="1937475"/>
            <a:ext cx="5527040" cy="754278"/>
          </a:xfrm>
          <a:solidFill>
            <a:schemeClr val="accent2"/>
          </a:solidFill>
        </p:spPr>
        <p:txBody>
          <a:bodyPr rtlCol="0" anchor="ctr"/>
          <a:lstStyle>
            <a:lvl1pPr>
              <a:buFontTx/>
              <a:buNone/>
              <a:defRPr sz="2844"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6827520" y="1937475"/>
            <a:ext cx="5527040" cy="754278"/>
          </a:xfrm>
          <a:solidFill>
            <a:schemeClr val="accent4"/>
          </a:solidFill>
        </p:spPr>
        <p:txBody>
          <a:bodyPr rtlCol="0" anchor="ctr"/>
          <a:lstStyle>
            <a:lvl1pPr>
              <a:buFontTx/>
              <a:buNone/>
              <a:defRPr sz="2844" b="1">
                <a:solidFill>
                  <a:srgbClr val="FFFFFF"/>
                </a:solidFill>
              </a:defRPr>
            </a:lvl1pPr>
            <a:extLst/>
          </a:lstStyle>
          <a:p>
            <a:pPr lvl="0"/>
            <a:r>
              <a:rPr lang="en-US"/>
              <a:t>Click to edit Master text styles</a:t>
            </a:r>
          </a:p>
        </p:txBody>
      </p:sp>
      <p:sp>
        <p:nvSpPr>
          <p:cNvPr id="7" name="Date Placeholder 9"/>
          <p:cNvSpPr>
            <a:spLocks noGrp="1"/>
          </p:cNvSpPr>
          <p:nvPr>
            <p:ph type="dt" sz="half" idx="20"/>
          </p:nvPr>
        </p:nvSpPr>
        <p:spPr/>
        <p:txBody>
          <a:bodyPr rtlCol="0"/>
          <a:lstStyle>
            <a:lvl1pPr>
              <a:defRPr/>
            </a:lvl1pPr>
            <a:extLst/>
          </a:lstStyle>
          <a:p>
            <a:pPr>
              <a:defRPr/>
            </a:pPr>
            <a:endParaRPr lang="en-US"/>
          </a:p>
        </p:txBody>
      </p:sp>
      <p:sp>
        <p:nvSpPr>
          <p:cNvPr id="8" name="Slide Number Placeholder 11"/>
          <p:cNvSpPr>
            <a:spLocks noGrp="1"/>
          </p:cNvSpPr>
          <p:nvPr>
            <p:ph type="sldNum" sz="quarter" idx="21"/>
          </p:nvPr>
        </p:nvSpPr>
        <p:spPr>
          <a:xfrm>
            <a:off x="-31608" y="746761"/>
            <a:ext cx="758613" cy="243840"/>
          </a:xfrm>
          <a:prstGeom prst="rect">
            <a:avLst/>
          </a:prstGeom>
        </p:spPr>
        <p:txBody>
          <a:bodyPr lIns="111108" tIns="55555" rIns="111108" bIns="55555" rtlCol="0"/>
          <a:lstStyle>
            <a:lvl1pPr>
              <a:defRPr/>
            </a:lvl1pPr>
            <a:extLst/>
          </a:lstStyle>
          <a:p>
            <a:pPr>
              <a:defRPr/>
            </a:pPr>
            <a:fld id="{238F0E0F-0BEC-DE4E-BF13-6E5A52B2DEC9}" type="slidenum">
              <a:rPr lang="en-US"/>
              <a:pPr>
                <a:defRPr/>
              </a:pPr>
              <a:t>‹#›</a:t>
            </a:fld>
            <a:endParaRPr lang="en-US"/>
          </a:p>
        </p:txBody>
      </p:sp>
      <p:sp>
        <p:nvSpPr>
          <p:cNvPr id="9" name="Footer Placeholder 13"/>
          <p:cNvSpPr>
            <a:spLocks noGrp="1"/>
          </p:cNvSpPr>
          <p:nvPr>
            <p:ph type="ftr" sz="quarter" idx="22"/>
          </p:nvPr>
        </p:nvSpPr>
        <p:spPr/>
        <p:txBody>
          <a:bodyPr rtlCol="0"/>
          <a:lstStyle>
            <a:lvl1pPr>
              <a:defRPr/>
            </a:lvl1pPr>
            <a:extLst/>
          </a:lstStyle>
          <a:p>
            <a:pPr>
              <a:defRPr/>
            </a:pPr>
            <a:endParaRPr lang="en-US"/>
          </a:p>
        </p:txBody>
      </p:sp>
    </p:spTree>
    <p:extLst>
      <p:ext uri="{BB962C8B-B14F-4D97-AF65-F5344CB8AC3E}">
        <p14:creationId xmlns:p14="http://schemas.microsoft.com/office/powerpoint/2010/main" val="11172191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a:xfrm>
            <a:off x="-31608" y="746761"/>
            <a:ext cx="758613" cy="243840"/>
          </a:xfrm>
          <a:prstGeom prst="rect">
            <a:avLst/>
          </a:prstGeom>
        </p:spPr>
        <p:txBody>
          <a:bodyPr lIns="111108" tIns="55555" rIns="111108" bIns="55555"/>
          <a:lstStyle>
            <a:lvl1pPr>
              <a:defRPr/>
            </a:lvl1pPr>
          </a:lstStyle>
          <a:p>
            <a:pPr>
              <a:defRPr/>
            </a:pPr>
            <a:fld id="{886461D2-374D-0549-AFCC-836FBA60231E}" type="slidenum">
              <a:rPr lang="en-US"/>
              <a:pPr>
                <a:defRPr/>
              </a:pPr>
              <a:t>‹#›</a:t>
            </a:fld>
            <a:endParaRPr lang="en-US" dirty="0"/>
          </a:p>
        </p:txBody>
      </p:sp>
    </p:spTree>
    <p:extLst>
      <p:ext uri="{BB962C8B-B14F-4D97-AF65-F5344CB8AC3E}">
        <p14:creationId xmlns:p14="http://schemas.microsoft.com/office/powerpoint/2010/main" val="16920408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a:xfrm>
            <a:off x="0" y="6664960"/>
            <a:ext cx="758613" cy="406400"/>
          </a:xfrm>
          <a:prstGeom prst="rect">
            <a:avLst/>
          </a:prstGeom>
        </p:spPr>
        <p:txBody>
          <a:bodyPr lIns="111108" tIns="55555" rIns="111108" bIns="55555"/>
          <a:lstStyle>
            <a:lvl1pPr>
              <a:defRPr>
                <a:solidFill>
                  <a:schemeClr val="tx2"/>
                </a:solidFill>
              </a:defRPr>
            </a:lvl1pPr>
            <a:extLst/>
          </a:lstStyle>
          <a:p>
            <a:pPr>
              <a:defRPr/>
            </a:pPr>
            <a:fld id="{BF1CBCFD-06BC-3B45-832B-6EB0BF4A8697}" type="slidenum">
              <a:rPr lang="en-US"/>
              <a:pPr>
                <a:defRPr/>
              </a:pPr>
              <a:t>‹#›</a:t>
            </a:fld>
            <a:endParaRPr lang="en-US"/>
          </a:p>
        </p:txBody>
      </p:sp>
    </p:spTree>
    <p:extLst>
      <p:ext uri="{BB962C8B-B14F-4D97-AF65-F5344CB8AC3E}">
        <p14:creationId xmlns:p14="http://schemas.microsoft.com/office/powerpoint/2010/main" val="1536889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6" y="167979"/>
            <a:ext cx="11595947" cy="1430528"/>
          </a:xfrm>
        </p:spPr>
        <p:txBody>
          <a:bodyPr/>
          <a:lstStyle>
            <a:lvl1pPr algn="l">
              <a:buNone/>
              <a:defRPr sz="5946" b="0"/>
            </a:lvl1pPr>
            <a:extLst/>
          </a:lstStyle>
          <a:p>
            <a:r>
              <a:rPr lang="en-US"/>
              <a:t>Click to edit Master title style</a:t>
            </a:r>
            <a:endParaRPr lang="en-US" dirty="0"/>
          </a:p>
        </p:txBody>
      </p:sp>
      <p:sp>
        <p:nvSpPr>
          <p:cNvPr id="3" name="Text Placeholder 2"/>
          <p:cNvSpPr>
            <a:spLocks noGrp="1"/>
          </p:cNvSpPr>
          <p:nvPr>
            <p:ph type="body" idx="1"/>
          </p:nvPr>
        </p:nvSpPr>
        <p:spPr>
          <a:xfrm>
            <a:off x="866987" y="2032011"/>
            <a:ext cx="2275840" cy="4443307"/>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48655" tIns="198211" rIns="148655" bIns="99104"/>
          <a:lstStyle>
            <a:lvl1pPr marL="0" indent="0">
              <a:spcAft>
                <a:spcPts val="1404"/>
              </a:spcAft>
              <a:buNone/>
              <a:defRPr sz="2327"/>
            </a:lvl1pPr>
            <a:lvl2pPr>
              <a:buNone/>
              <a:defRPr sz="1681"/>
            </a:lvl2pPr>
            <a:lvl3pPr>
              <a:buNone/>
              <a:defRPr sz="1422"/>
            </a:lvl3pPr>
            <a:lvl4pPr>
              <a:buNone/>
              <a:defRPr sz="1293"/>
            </a:lvl4pPr>
            <a:lvl5pPr>
              <a:buNone/>
              <a:defRPr sz="1293"/>
            </a:lvl5pPr>
            <a:extLst/>
          </a:lstStyle>
          <a:p>
            <a:pPr lvl="0"/>
            <a:r>
              <a:rPr lang="en-US"/>
              <a:t>Click to edit Master text styles</a:t>
            </a:r>
          </a:p>
        </p:txBody>
      </p:sp>
      <p:sp>
        <p:nvSpPr>
          <p:cNvPr id="9" name="Content Placeholder 8"/>
          <p:cNvSpPr>
            <a:spLocks noGrp="1"/>
          </p:cNvSpPr>
          <p:nvPr>
            <p:ph sz="quarter" idx="13"/>
          </p:nvPr>
        </p:nvSpPr>
        <p:spPr>
          <a:xfrm>
            <a:off x="3359573" y="2032000"/>
            <a:ext cx="9103360" cy="455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p:cNvSpPr>
            <a:spLocks noGrp="1"/>
          </p:cNvSpPr>
          <p:nvPr>
            <p:ph type="dt" sz="half" idx="14"/>
          </p:nvPr>
        </p:nvSpPr>
        <p:spPr/>
        <p:txBody>
          <a:bodyPr/>
          <a:lstStyle>
            <a:lvl1pPr>
              <a:defRPr/>
            </a:lvl1pPr>
          </a:lstStyle>
          <a:p>
            <a:pPr>
              <a:defRPr/>
            </a:pPr>
            <a:endParaRPr lang="en-US"/>
          </a:p>
        </p:txBody>
      </p:sp>
      <p:sp>
        <p:nvSpPr>
          <p:cNvPr id="6" name="Footer Placeholder 2"/>
          <p:cNvSpPr>
            <a:spLocks noGrp="1"/>
          </p:cNvSpPr>
          <p:nvPr>
            <p:ph type="ftr" sz="quarter" idx="15"/>
          </p:nvPr>
        </p:nvSpPr>
        <p:spPr/>
        <p:txBody>
          <a:bodyPr/>
          <a:lstStyle>
            <a:lvl1pPr>
              <a:defRPr/>
            </a:lvl1pPr>
          </a:lstStyle>
          <a:p>
            <a:pPr>
              <a:defRPr/>
            </a:pPr>
            <a:endParaRPr lang="en-US"/>
          </a:p>
        </p:txBody>
      </p:sp>
      <p:sp>
        <p:nvSpPr>
          <p:cNvPr id="7" name="Slide Number Placeholder 22"/>
          <p:cNvSpPr>
            <a:spLocks noGrp="1"/>
          </p:cNvSpPr>
          <p:nvPr>
            <p:ph type="sldNum" sz="quarter" idx="16"/>
          </p:nvPr>
        </p:nvSpPr>
        <p:spPr>
          <a:xfrm>
            <a:off x="-31608" y="746761"/>
            <a:ext cx="758613" cy="243840"/>
          </a:xfrm>
          <a:prstGeom prst="rect">
            <a:avLst/>
          </a:prstGeom>
        </p:spPr>
        <p:txBody>
          <a:bodyPr lIns="111108" tIns="55555" rIns="111108" bIns="55555"/>
          <a:lstStyle>
            <a:lvl1pPr>
              <a:defRPr/>
            </a:lvl1pPr>
          </a:lstStyle>
          <a:p>
            <a:pPr>
              <a:defRPr/>
            </a:pPr>
            <a:fld id="{4027323C-42C7-B645-8216-567C9F2C6034}" type="slidenum">
              <a:rPr lang="en-US"/>
              <a:pPr>
                <a:defRPr/>
              </a:pPr>
              <a:t>‹#›</a:t>
            </a:fld>
            <a:endParaRPr lang="en-US" dirty="0"/>
          </a:p>
        </p:txBody>
      </p:sp>
    </p:spTree>
    <p:extLst>
      <p:ext uri="{BB962C8B-B14F-4D97-AF65-F5344CB8AC3E}">
        <p14:creationId xmlns:p14="http://schemas.microsoft.com/office/powerpoint/2010/main" val="3615036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3547" y="4876800"/>
            <a:ext cx="13004800" cy="94657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6" name="Rectangle 5"/>
          <p:cNvSpPr/>
          <p:nvPr/>
        </p:nvSpPr>
        <p:spPr>
          <a:xfrm>
            <a:off x="-13535" y="4975042"/>
            <a:ext cx="2081672" cy="76030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7" name="Rectangle 6"/>
          <p:cNvSpPr/>
          <p:nvPr/>
        </p:nvSpPr>
        <p:spPr>
          <a:xfrm>
            <a:off x="2196825" y="4964882"/>
            <a:ext cx="10794435" cy="76030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8" name="Rectangle 7"/>
          <p:cNvSpPr/>
          <p:nvPr/>
        </p:nvSpPr>
        <p:spPr>
          <a:xfrm>
            <a:off x="2059114" y="9"/>
            <a:ext cx="142240" cy="73253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134" tIns="64065" rIns="128134" bIns="64065" anchor="ctr"/>
          <a:lstStyle/>
          <a:p>
            <a:pPr algn="ctr">
              <a:defRPr/>
            </a:pPr>
            <a:endParaRPr lang="en-US" sz="2198"/>
          </a:p>
        </p:txBody>
      </p:sp>
      <p:sp>
        <p:nvSpPr>
          <p:cNvPr id="3" name="Picture Placeholder 2"/>
          <p:cNvSpPr>
            <a:spLocks noGrp="1"/>
          </p:cNvSpPr>
          <p:nvPr>
            <p:ph type="pic" idx="1"/>
          </p:nvPr>
        </p:nvSpPr>
        <p:spPr>
          <a:xfrm>
            <a:off x="2215375" y="7"/>
            <a:ext cx="10789448" cy="4863795"/>
          </a:xfrm>
          <a:solidFill>
            <a:schemeClr val="tx2">
              <a:shade val="50000"/>
            </a:schemeClr>
          </a:solidFill>
          <a:ln>
            <a:noFill/>
          </a:ln>
        </p:spPr>
        <p:txBody>
          <a:bodyPr>
            <a:normAutofit/>
          </a:bodyPr>
          <a:lstStyle>
            <a:lvl1pPr>
              <a:buNone/>
              <a:defRPr sz="4525"/>
            </a:lvl1pPr>
            <a:extLst/>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75840" y="5852160"/>
            <a:ext cx="10403840" cy="731520"/>
          </a:xfrm>
        </p:spPr>
        <p:txBody>
          <a:bodyPr/>
          <a:lstStyle>
            <a:lvl1pPr marL="0" indent="0">
              <a:buFontTx/>
              <a:buNone/>
              <a:defRPr sz="2327"/>
            </a:lvl1pPr>
            <a:lvl2pPr>
              <a:buFontTx/>
              <a:buNone/>
              <a:defRPr sz="1681"/>
            </a:lvl2pPr>
            <a:lvl3pPr>
              <a:buFontTx/>
              <a:buNone/>
              <a:defRPr sz="1422"/>
            </a:lvl3pPr>
            <a:lvl4pPr>
              <a:buFontTx/>
              <a:buNone/>
              <a:defRPr sz="1293"/>
            </a:lvl4pPr>
            <a:lvl5pPr>
              <a:buFontTx/>
              <a:buNone/>
              <a:defRPr sz="1293"/>
            </a:lvl5pPr>
            <a:extLst/>
          </a:lstStyle>
          <a:p>
            <a:pPr lvl="0"/>
            <a:r>
              <a:rPr lang="en-US"/>
              <a:t>Click to edit Master text styles</a:t>
            </a:r>
          </a:p>
        </p:txBody>
      </p:sp>
      <p:sp>
        <p:nvSpPr>
          <p:cNvPr id="2" name="Title 1"/>
          <p:cNvSpPr>
            <a:spLocks noGrp="1"/>
          </p:cNvSpPr>
          <p:nvPr>
            <p:ph type="title"/>
          </p:nvPr>
        </p:nvSpPr>
        <p:spPr>
          <a:xfrm>
            <a:off x="2275840" y="5039360"/>
            <a:ext cx="10403840" cy="650240"/>
          </a:xfrm>
        </p:spPr>
        <p:txBody>
          <a:bodyPr anchor="ctr"/>
          <a:lstStyle>
            <a:lvl1pPr algn="l">
              <a:buNone/>
              <a:defRPr sz="3879" b="0">
                <a:solidFill>
                  <a:srgbClr val="FFFFFF"/>
                </a:solidFill>
              </a:defRPr>
            </a:lvl1pPr>
            <a:extLst/>
          </a:lstStyle>
          <a:p>
            <a:r>
              <a:rPr lang="en-US"/>
              <a:t>Click to edit Master title style</a:t>
            </a:r>
            <a:endParaRPr lang="en-US" dirty="0"/>
          </a:p>
        </p:txBody>
      </p:sp>
      <p:sp>
        <p:nvSpPr>
          <p:cNvPr id="9" name="Date Placeholder 11"/>
          <p:cNvSpPr>
            <a:spLocks noGrp="1"/>
          </p:cNvSpPr>
          <p:nvPr>
            <p:ph type="dt" sz="half" idx="10"/>
          </p:nvPr>
        </p:nvSpPr>
        <p:spPr>
          <a:xfrm>
            <a:off x="8886613" y="6664983"/>
            <a:ext cx="3793067" cy="389467"/>
          </a:xfrm>
        </p:spPr>
        <p:txBody>
          <a:bodyPr rtlCol="0"/>
          <a:lstStyle>
            <a:lvl1pPr>
              <a:defRPr/>
            </a:lvl1pPr>
            <a:extLst/>
          </a:lstStyle>
          <a:p>
            <a:pPr>
              <a:defRPr/>
            </a:pPr>
            <a:endParaRPr lang="en-US"/>
          </a:p>
        </p:txBody>
      </p:sp>
      <p:sp>
        <p:nvSpPr>
          <p:cNvPr id="10" name="Slide Number Placeholder 12"/>
          <p:cNvSpPr>
            <a:spLocks noGrp="1"/>
          </p:cNvSpPr>
          <p:nvPr>
            <p:ph type="sldNum" sz="quarter" idx="11"/>
          </p:nvPr>
        </p:nvSpPr>
        <p:spPr>
          <a:xfrm>
            <a:off x="0" y="4978446"/>
            <a:ext cx="2059093" cy="707813"/>
          </a:xfrm>
          <a:prstGeom prst="rect">
            <a:avLst/>
          </a:prstGeom>
        </p:spPr>
        <p:txBody>
          <a:bodyPr lIns="111108" tIns="55555" rIns="111108" bIns="55555" rtlCol="0"/>
          <a:lstStyle>
            <a:lvl1pPr>
              <a:defRPr sz="3879"/>
            </a:lvl1pPr>
            <a:extLst/>
          </a:lstStyle>
          <a:p>
            <a:pPr>
              <a:defRPr/>
            </a:pPr>
            <a:fld id="{CC914DD8-4DA6-D044-9E4F-8A730BB344FC}" type="slidenum">
              <a:rPr lang="en-US"/>
              <a:pPr>
                <a:defRPr/>
              </a:pPr>
              <a:t>‹#›</a:t>
            </a:fld>
            <a:endParaRPr lang="en-US"/>
          </a:p>
        </p:txBody>
      </p:sp>
      <p:sp>
        <p:nvSpPr>
          <p:cNvPr id="11" name="Footer Placeholder 13"/>
          <p:cNvSpPr>
            <a:spLocks noGrp="1"/>
          </p:cNvSpPr>
          <p:nvPr>
            <p:ph type="ftr" sz="quarter" idx="12"/>
          </p:nvPr>
        </p:nvSpPr>
        <p:spPr>
          <a:xfrm>
            <a:off x="2275840" y="6664983"/>
            <a:ext cx="6502400" cy="389467"/>
          </a:xfrm>
        </p:spPr>
        <p:txBody>
          <a:bodyPr rtlCol="0"/>
          <a:lstStyle>
            <a:lvl1pPr>
              <a:defRPr/>
            </a:lvl1pPr>
            <a:extLst/>
          </a:lstStyle>
          <a:p>
            <a:pPr>
              <a:defRPr/>
            </a:pPr>
            <a:endParaRPr lang="en-US"/>
          </a:p>
        </p:txBody>
      </p:sp>
    </p:spTree>
    <p:extLst>
      <p:ext uri="{BB962C8B-B14F-4D97-AF65-F5344CB8AC3E}">
        <p14:creationId xmlns:p14="http://schemas.microsoft.com/office/powerpoint/2010/main" val="2068903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6987" y="353914"/>
            <a:ext cx="7947378" cy="255693"/>
          </a:xfrm>
        </p:spPr>
        <p:txBody>
          <a:bodyPr/>
          <a:lstStyle/>
          <a:p>
            <a:r>
              <a:rPr lang="en-US"/>
              <a:t>Click to edit Master title style</a:t>
            </a:r>
            <a:endParaRPr lang="en-US" dirty="0"/>
          </a:p>
        </p:txBody>
      </p:sp>
      <p:sp>
        <p:nvSpPr>
          <p:cNvPr id="3" name="Table Placeholder 2"/>
          <p:cNvSpPr>
            <a:spLocks noGrp="1"/>
          </p:cNvSpPr>
          <p:nvPr>
            <p:ph type="tbl" idx="1"/>
          </p:nvPr>
        </p:nvSpPr>
        <p:spPr>
          <a:xfrm>
            <a:off x="986651" y="1280193"/>
            <a:ext cx="11343076" cy="4302761"/>
          </a:xfrm>
        </p:spPr>
        <p:txBody>
          <a:bodyPr>
            <a:normAutofit/>
          </a:bodyPr>
          <a:lstStyle/>
          <a:p>
            <a:pPr lvl="0"/>
            <a:r>
              <a:rPr lang="en-US" noProof="0"/>
              <a:t>Click icon to add table</a:t>
            </a:r>
          </a:p>
        </p:txBody>
      </p:sp>
    </p:spTree>
    <p:extLst>
      <p:ext uri="{BB962C8B-B14F-4D97-AF65-F5344CB8AC3E}">
        <p14:creationId xmlns:p14="http://schemas.microsoft.com/office/powerpoint/2010/main" val="760060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3355237" y="6473279"/>
            <a:ext cx="9265920" cy="731520"/>
          </a:xfrm>
        </p:spPr>
        <p:txBody>
          <a:bodyPr anchor="ctr"/>
          <a:lstStyle>
            <a:lvl1pPr marL="0" indent="0" algn="l">
              <a:buNone/>
              <a:defRPr sz="3879">
                <a:solidFill>
                  <a:srgbClr val="FFFFFF"/>
                </a:solidFill>
              </a:defRPr>
            </a:lvl1pPr>
            <a:lvl2pPr marL="641066" indent="0" algn="ctr">
              <a:buNone/>
            </a:lvl2pPr>
            <a:lvl3pPr marL="1282135" indent="0" algn="ctr">
              <a:buNone/>
            </a:lvl3pPr>
            <a:lvl4pPr marL="1923198" indent="0" algn="ctr">
              <a:buNone/>
            </a:lvl4pPr>
            <a:lvl5pPr marL="2564262" indent="0" algn="ctr">
              <a:buNone/>
            </a:lvl5pPr>
            <a:lvl6pPr marL="3205333" indent="0" algn="ctr">
              <a:buNone/>
            </a:lvl6pPr>
            <a:lvl7pPr marL="3846393" indent="0" algn="ctr">
              <a:buNone/>
            </a:lvl7pPr>
            <a:lvl8pPr marL="4487462" indent="0" algn="ctr">
              <a:buNone/>
            </a:lvl8pPr>
            <a:lvl9pPr marL="5128528" indent="0" algn="ctr">
              <a:buNone/>
            </a:lvl9pPr>
            <a:extLst/>
          </a:lstStyle>
          <a:p>
            <a:r>
              <a:rPr lang="en-US"/>
              <a:t>Click to edit Master subtitle style</a:t>
            </a:r>
            <a:endParaRPr lang="en-US" dirty="0"/>
          </a:p>
        </p:txBody>
      </p:sp>
      <p:sp>
        <p:nvSpPr>
          <p:cNvPr id="12" name="Rectangle 11"/>
          <p:cNvSpPr>
            <a:spLocks noGrp="1"/>
          </p:cNvSpPr>
          <p:nvPr>
            <p:ph type="title"/>
          </p:nvPr>
        </p:nvSpPr>
        <p:spPr>
          <a:xfrm>
            <a:off x="3359575" y="3332488"/>
            <a:ext cx="9211733" cy="2898987"/>
          </a:xfrm>
        </p:spPr>
        <p:txBody>
          <a:bodyPr rtlCol="0"/>
          <a:lstStyle>
            <a:lvl1pPr>
              <a:defRPr cap="all" baseline="0"/>
            </a:lvl1pPr>
            <a:extLst/>
          </a:lstStyle>
          <a:p>
            <a:r>
              <a:rPr lang="en-US"/>
              <a:t>Click to edit Master title style</a:t>
            </a:r>
            <a:endParaRPr lang="en-US" dirty="0"/>
          </a:p>
        </p:txBody>
      </p:sp>
      <p:sp>
        <p:nvSpPr>
          <p:cNvPr id="21" name="Footer Placeholder 16"/>
          <p:cNvSpPr>
            <a:spLocks noGrp="1"/>
          </p:cNvSpPr>
          <p:nvPr>
            <p:ph type="ftr" sz="quarter" idx="10"/>
          </p:nvPr>
        </p:nvSpPr>
        <p:spPr>
          <a:xfrm>
            <a:off x="2966720" y="252323"/>
            <a:ext cx="8344747" cy="389467"/>
          </a:xfrm>
        </p:spPr>
        <p:txBody>
          <a:bodyPr/>
          <a:lstStyle>
            <a:lvl1pPr algn="r">
              <a:defRPr>
                <a:solidFill>
                  <a:schemeClr val="tx2"/>
                </a:solidFill>
              </a:defRPr>
            </a:lvl1pPr>
            <a:extLst/>
          </a:lstStyle>
          <a:p>
            <a:pPr>
              <a:defRPr/>
            </a:pPr>
            <a:endParaRPr lang="en-US"/>
          </a:p>
        </p:txBody>
      </p:sp>
      <p:sp>
        <p:nvSpPr>
          <p:cNvPr id="22" name="Slide Number Placeholder 28"/>
          <p:cNvSpPr>
            <a:spLocks noGrp="1"/>
          </p:cNvSpPr>
          <p:nvPr>
            <p:ph type="sldNum" sz="quarter" idx="11"/>
          </p:nvPr>
        </p:nvSpPr>
        <p:spPr>
          <a:xfrm>
            <a:off x="11379201" y="243840"/>
            <a:ext cx="1192107" cy="406400"/>
          </a:xfrm>
          <a:prstGeom prst="rect">
            <a:avLst/>
          </a:prstGeom>
        </p:spPr>
        <p:txBody>
          <a:bodyPr lIns="111108" tIns="55555" rIns="111108" bIns="55555"/>
          <a:lstStyle>
            <a:lvl1pPr>
              <a:defRPr>
                <a:solidFill>
                  <a:schemeClr val="tx2"/>
                </a:solidFill>
              </a:defRPr>
            </a:lvl1pPr>
            <a:extLst/>
          </a:lstStyle>
          <a:p>
            <a:pPr>
              <a:defRPr/>
            </a:pPr>
            <a:fld id="{3686981F-5993-1E47-8E86-059430235554}" type="slidenum">
              <a:rPr lang="en-US" smtClean="0"/>
              <a:pPr>
                <a:defRPr/>
              </a:pPr>
              <a:t>‹#›</a:t>
            </a:fld>
            <a:endParaRPr lang="en-US"/>
          </a:p>
        </p:txBody>
      </p:sp>
    </p:spTree>
    <p:extLst>
      <p:ext uri="{BB962C8B-B14F-4D97-AF65-F5344CB8AC3E}">
        <p14:creationId xmlns:p14="http://schemas.microsoft.com/office/powerpoint/2010/main" val="335971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1625600"/>
            <a:ext cx="130048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5" name="Rectangle 4"/>
          <p:cNvSpPr/>
          <p:nvPr/>
        </p:nvSpPr>
        <p:spPr>
          <a:xfrm>
            <a:off x="1" y="1706880"/>
            <a:ext cx="1842347" cy="1056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6" name="Rectangle 5"/>
          <p:cNvSpPr/>
          <p:nvPr/>
        </p:nvSpPr>
        <p:spPr>
          <a:xfrm>
            <a:off x="1950720" y="1706880"/>
            <a:ext cx="11054080" cy="105664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3" name="Text Placeholder 2"/>
          <p:cNvSpPr>
            <a:spLocks noGrp="1"/>
          </p:cNvSpPr>
          <p:nvPr>
            <p:ph type="body" idx="1"/>
          </p:nvPr>
        </p:nvSpPr>
        <p:spPr>
          <a:xfrm>
            <a:off x="1950728" y="2926092"/>
            <a:ext cx="10130649" cy="1784774"/>
          </a:xfrm>
        </p:spPr>
        <p:txBody>
          <a:bodyPr/>
          <a:lstStyle>
            <a:lvl1pPr>
              <a:buNone/>
              <a:defRPr sz="3879">
                <a:solidFill>
                  <a:schemeClr val="tx2"/>
                </a:solidFill>
              </a:defRPr>
            </a:lvl1pPr>
            <a:lvl2pPr>
              <a:buNone/>
              <a:defRPr sz="2327">
                <a:solidFill>
                  <a:schemeClr val="tx1">
                    <a:tint val="75000"/>
                  </a:schemeClr>
                </a:solidFill>
              </a:defRPr>
            </a:lvl2pPr>
            <a:lvl3pPr>
              <a:buNone/>
              <a:defRPr sz="2198">
                <a:solidFill>
                  <a:schemeClr val="tx1">
                    <a:tint val="75000"/>
                  </a:schemeClr>
                </a:solidFill>
              </a:defRPr>
            </a:lvl3pPr>
            <a:lvl4pPr>
              <a:buNone/>
              <a:defRPr sz="1939">
                <a:solidFill>
                  <a:schemeClr val="tx1">
                    <a:tint val="75000"/>
                  </a:schemeClr>
                </a:solidFill>
              </a:defRPr>
            </a:lvl4pPr>
            <a:lvl5pPr>
              <a:buNone/>
              <a:defRPr sz="1939">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1950720" y="1706880"/>
            <a:ext cx="10837333" cy="1056640"/>
          </a:xfrm>
        </p:spPr>
        <p:txBody>
          <a:bodyPr/>
          <a:lstStyle>
            <a:lvl1pPr algn="l">
              <a:buNone/>
              <a:defRPr sz="6077" b="0" cap="none">
                <a:solidFill>
                  <a:srgbClr val="FFFFFF"/>
                </a:solidFill>
              </a:defRPr>
            </a:lvl1pPr>
            <a:extLst/>
          </a:lstStyle>
          <a:p>
            <a:r>
              <a:rPr lang="en-US"/>
              <a:t>Click to edit Master title style</a:t>
            </a:r>
            <a:endParaRPr lang="en-US" dirty="0"/>
          </a:p>
        </p:txBody>
      </p:sp>
      <p:sp>
        <p:nvSpPr>
          <p:cNvPr id="7" name="Date Placeholder 11"/>
          <p:cNvSpPr>
            <a:spLocks noGrp="1"/>
          </p:cNvSpPr>
          <p:nvPr>
            <p:ph type="dt" sz="half" idx="10"/>
          </p:nvPr>
        </p:nvSpPr>
        <p:spPr/>
        <p:txBody>
          <a:bodyPr/>
          <a:lstStyle>
            <a:lvl1pPr>
              <a:defRPr/>
            </a:lvl1pPr>
            <a:extLst/>
          </a:lstStyle>
          <a:p>
            <a:pPr>
              <a:defRPr/>
            </a:pPr>
            <a:endParaRPr lang="en-US"/>
          </a:p>
        </p:txBody>
      </p:sp>
      <p:sp>
        <p:nvSpPr>
          <p:cNvPr id="8" name="Slide Number Placeholder 12"/>
          <p:cNvSpPr>
            <a:spLocks noGrp="1"/>
          </p:cNvSpPr>
          <p:nvPr>
            <p:ph type="sldNum" sz="quarter" idx="11"/>
          </p:nvPr>
        </p:nvSpPr>
        <p:spPr>
          <a:xfrm>
            <a:off x="1" y="1869455"/>
            <a:ext cx="1842347" cy="748453"/>
          </a:xfrm>
          <a:prstGeom prst="rect">
            <a:avLst/>
          </a:prstGeom>
        </p:spPr>
        <p:txBody>
          <a:bodyPr>
            <a:noAutofit/>
          </a:bodyPr>
          <a:lstStyle>
            <a:lvl1pPr>
              <a:defRPr sz="3362">
                <a:solidFill>
                  <a:srgbClr val="FFFFFF"/>
                </a:solidFill>
              </a:defRPr>
            </a:lvl1pPr>
            <a:extLst/>
          </a:lstStyle>
          <a:p>
            <a:pPr>
              <a:defRPr/>
            </a:pPr>
            <a:fld id="{9B112D0A-5474-C84C-AD6D-CF9FD8BD368B}" type="slidenum">
              <a:rPr lang="en-US"/>
              <a:pPr>
                <a:defRPr/>
              </a:pPr>
              <a:t>‹#›</a:t>
            </a:fld>
            <a:endParaRPr lang="en-US"/>
          </a:p>
        </p:txBody>
      </p:sp>
      <p:sp>
        <p:nvSpPr>
          <p:cNvPr id="9" name="Footer Placeholder 13"/>
          <p:cNvSpPr>
            <a:spLocks noGrp="1"/>
          </p:cNvSpPr>
          <p:nvPr>
            <p:ph type="ftr" sz="quarter" idx="12"/>
          </p:nvPr>
        </p:nvSpPr>
        <p:spPr>
          <a:xfrm>
            <a:off x="1124308" y="4582577"/>
            <a:ext cx="4422140" cy="1216672"/>
          </a:xfrm>
          <a:prstGeom prst="rect">
            <a:avLst/>
          </a:prstGeom>
        </p:spPr>
        <p:txBody>
          <a:bodyPr/>
          <a:lstStyle>
            <a:lvl1pPr>
              <a:defRPr/>
            </a:lvl1pPr>
            <a:extLst/>
          </a:lstStyle>
          <a:p>
            <a:pPr>
              <a:defRPr/>
            </a:pPr>
            <a:endParaRPr lang="en-US"/>
          </a:p>
        </p:txBody>
      </p:sp>
    </p:spTree>
    <p:extLst>
      <p:ext uri="{BB962C8B-B14F-4D97-AF65-F5344CB8AC3E}">
        <p14:creationId xmlns:p14="http://schemas.microsoft.com/office/powerpoint/2010/main" val="29009347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66987" y="1923639"/>
            <a:ext cx="5527040" cy="4648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890526" y="1923640"/>
            <a:ext cx="5527040" cy="4648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p:cNvSpPr>
          <p:nvPr>
            <p:ph type="dt" sz="half" idx="15"/>
          </p:nvPr>
        </p:nvSpPr>
        <p:spPr/>
        <p:txBody>
          <a:bodyPr rtlCol="0"/>
          <a:lstStyle>
            <a:lvl1pPr>
              <a:defRPr/>
            </a:lvl1pPr>
            <a:extLst/>
          </a:lstStyle>
          <a:p>
            <a:pPr>
              <a:defRPr/>
            </a:pPr>
            <a:endParaRPr lang="en-US" dirty="0"/>
          </a:p>
        </p:txBody>
      </p:sp>
      <p:sp>
        <p:nvSpPr>
          <p:cNvPr id="6" name="Slide Number Placeholder 9"/>
          <p:cNvSpPr>
            <a:spLocks noGrp="1"/>
          </p:cNvSpPr>
          <p:nvPr>
            <p:ph type="sldNum" sz="quarter" idx="16"/>
          </p:nvPr>
        </p:nvSpPr>
        <p:spPr>
          <a:xfrm>
            <a:off x="-31608" y="746761"/>
            <a:ext cx="758613" cy="243840"/>
          </a:xfrm>
          <a:prstGeom prst="rect">
            <a:avLst/>
          </a:prstGeom>
        </p:spPr>
        <p:txBody>
          <a:bodyPr rtlCol="0"/>
          <a:lstStyle>
            <a:lvl1pPr>
              <a:defRPr/>
            </a:lvl1pPr>
            <a:extLst/>
          </a:lstStyle>
          <a:p>
            <a:pPr>
              <a:defRPr/>
            </a:pPr>
            <a:fld id="{9BE28E08-0F3A-394C-A544-DA1399CA9497}" type="slidenum">
              <a:rPr lang="en-US"/>
              <a:pPr>
                <a:defRPr/>
              </a:pPr>
              <a:t>‹#›</a:t>
            </a:fld>
            <a:endParaRPr lang="en-US"/>
          </a:p>
        </p:txBody>
      </p:sp>
      <p:sp>
        <p:nvSpPr>
          <p:cNvPr id="7" name="Footer Placeholder 11"/>
          <p:cNvSpPr>
            <a:spLocks noGrp="1"/>
          </p:cNvSpPr>
          <p:nvPr>
            <p:ph type="ftr" sz="quarter" idx="17"/>
          </p:nvPr>
        </p:nvSpPr>
        <p:spPr>
          <a:xfrm>
            <a:off x="1124308" y="4582577"/>
            <a:ext cx="4422140" cy="1216672"/>
          </a:xfrm>
          <a:prstGeom prst="rect">
            <a:avLst/>
          </a:prstGeom>
        </p:spPr>
        <p:txBody>
          <a:bodyPr rtlCol="0"/>
          <a:lstStyle>
            <a:lvl1pPr>
              <a:defRPr/>
            </a:lvl1pPr>
            <a:extLst/>
          </a:lstStyle>
          <a:p>
            <a:pPr>
              <a:defRPr/>
            </a:pPr>
            <a:endParaRPr lang="en-US" dirty="0"/>
          </a:p>
        </p:txBody>
      </p:sp>
    </p:spTree>
    <p:extLst>
      <p:ext uri="{BB962C8B-B14F-4D97-AF65-F5344CB8AC3E}">
        <p14:creationId xmlns:p14="http://schemas.microsoft.com/office/powerpoint/2010/main" val="58877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71323" y="167979"/>
            <a:ext cx="11595947" cy="1430528"/>
          </a:xfrm>
        </p:spPr>
        <p:txBody>
          <a:bodyPr/>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866987" y="2730406"/>
            <a:ext cx="5527040" cy="373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827520" y="2730406"/>
            <a:ext cx="5527040" cy="3738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866987" y="1937475"/>
            <a:ext cx="5527040" cy="754278"/>
          </a:xfrm>
          <a:solidFill>
            <a:schemeClr val="accent2"/>
          </a:solidFill>
        </p:spPr>
        <p:txBody>
          <a:bodyPr rtlCol="0" anchor="ctr"/>
          <a:lstStyle>
            <a:lvl1pPr>
              <a:buFontTx/>
              <a:buNone/>
              <a:defRPr sz="2844"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6827520" y="1937475"/>
            <a:ext cx="5527040" cy="754278"/>
          </a:xfrm>
          <a:solidFill>
            <a:schemeClr val="accent4"/>
          </a:solidFill>
        </p:spPr>
        <p:txBody>
          <a:bodyPr rtlCol="0" anchor="ctr"/>
          <a:lstStyle>
            <a:lvl1pPr>
              <a:buFontTx/>
              <a:buNone/>
              <a:defRPr sz="2844" b="1">
                <a:solidFill>
                  <a:srgbClr val="FFFFFF"/>
                </a:solidFill>
              </a:defRPr>
            </a:lvl1pPr>
            <a:extLst/>
          </a:lstStyle>
          <a:p>
            <a:pPr lvl="0"/>
            <a:r>
              <a:rPr lang="en-US"/>
              <a:t>Click to edit Master text styles</a:t>
            </a:r>
          </a:p>
        </p:txBody>
      </p:sp>
      <p:sp>
        <p:nvSpPr>
          <p:cNvPr id="7" name="Date Placeholder 9"/>
          <p:cNvSpPr>
            <a:spLocks noGrp="1"/>
          </p:cNvSpPr>
          <p:nvPr>
            <p:ph type="dt" sz="half" idx="20"/>
          </p:nvPr>
        </p:nvSpPr>
        <p:spPr/>
        <p:txBody>
          <a:bodyPr rtlCol="0"/>
          <a:lstStyle>
            <a:lvl1pPr>
              <a:defRPr/>
            </a:lvl1pPr>
            <a:extLst/>
          </a:lstStyle>
          <a:p>
            <a:pPr>
              <a:defRPr/>
            </a:pPr>
            <a:endParaRPr lang="en-US"/>
          </a:p>
        </p:txBody>
      </p:sp>
      <p:sp>
        <p:nvSpPr>
          <p:cNvPr id="8" name="Slide Number Placeholder 11"/>
          <p:cNvSpPr>
            <a:spLocks noGrp="1"/>
          </p:cNvSpPr>
          <p:nvPr>
            <p:ph type="sldNum" sz="quarter" idx="21"/>
          </p:nvPr>
        </p:nvSpPr>
        <p:spPr>
          <a:xfrm>
            <a:off x="-31608" y="746761"/>
            <a:ext cx="758613" cy="243840"/>
          </a:xfrm>
          <a:prstGeom prst="rect">
            <a:avLst/>
          </a:prstGeom>
        </p:spPr>
        <p:txBody>
          <a:bodyPr rtlCol="0"/>
          <a:lstStyle>
            <a:lvl1pPr>
              <a:defRPr/>
            </a:lvl1pPr>
            <a:extLst/>
          </a:lstStyle>
          <a:p>
            <a:pPr>
              <a:defRPr/>
            </a:pPr>
            <a:fld id="{238F0E0F-0BEC-DE4E-BF13-6E5A52B2DEC9}" type="slidenum">
              <a:rPr lang="en-US"/>
              <a:pPr>
                <a:defRPr/>
              </a:pPr>
              <a:t>‹#›</a:t>
            </a:fld>
            <a:endParaRPr lang="en-US"/>
          </a:p>
        </p:txBody>
      </p:sp>
      <p:sp>
        <p:nvSpPr>
          <p:cNvPr id="9" name="Footer Placeholder 13"/>
          <p:cNvSpPr>
            <a:spLocks noGrp="1"/>
          </p:cNvSpPr>
          <p:nvPr>
            <p:ph type="ftr" sz="quarter" idx="22"/>
          </p:nvPr>
        </p:nvSpPr>
        <p:spPr>
          <a:xfrm>
            <a:off x="1124308" y="4582577"/>
            <a:ext cx="4422140" cy="1216672"/>
          </a:xfrm>
          <a:prstGeom prst="rect">
            <a:avLst/>
          </a:prstGeom>
        </p:spPr>
        <p:txBody>
          <a:bodyPr rtlCol="0"/>
          <a:lstStyle>
            <a:lvl1pPr>
              <a:defRPr/>
            </a:lvl1pPr>
            <a:extLst/>
          </a:lstStyle>
          <a:p>
            <a:pPr>
              <a:defRPr/>
            </a:pPr>
            <a:endParaRPr lang="en-US"/>
          </a:p>
        </p:txBody>
      </p:sp>
    </p:spTree>
    <p:extLst>
      <p:ext uri="{BB962C8B-B14F-4D97-AF65-F5344CB8AC3E}">
        <p14:creationId xmlns:p14="http://schemas.microsoft.com/office/powerpoint/2010/main" val="154720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a:xfrm>
            <a:off x="1124308" y="4582577"/>
            <a:ext cx="4422140" cy="1216672"/>
          </a:xfrm>
          <a:prstGeom prst="rect">
            <a:avLst/>
          </a:prstGeom>
        </p:spPr>
        <p:txBody>
          <a:bodyPr/>
          <a:lstStyle>
            <a:lvl1pPr>
              <a:defRPr/>
            </a:lvl1pPr>
          </a:lstStyle>
          <a:p>
            <a:pPr>
              <a:defRPr/>
            </a:pPr>
            <a:endParaRPr lang="en-US"/>
          </a:p>
        </p:txBody>
      </p:sp>
      <p:sp>
        <p:nvSpPr>
          <p:cNvPr id="5" name="Slide Number Placeholder 22"/>
          <p:cNvSpPr>
            <a:spLocks noGrp="1"/>
          </p:cNvSpPr>
          <p:nvPr>
            <p:ph type="sldNum" sz="quarter" idx="12"/>
          </p:nvPr>
        </p:nvSpPr>
        <p:spPr>
          <a:xfrm>
            <a:off x="-31608" y="746761"/>
            <a:ext cx="758613" cy="243840"/>
          </a:xfrm>
          <a:prstGeom prst="rect">
            <a:avLst/>
          </a:prstGeom>
        </p:spPr>
        <p:txBody>
          <a:bodyPr/>
          <a:lstStyle>
            <a:lvl1pPr>
              <a:defRPr/>
            </a:lvl1pPr>
          </a:lstStyle>
          <a:p>
            <a:pPr>
              <a:defRPr/>
            </a:pPr>
            <a:fld id="{886461D2-374D-0549-AFCC-836FBA60231E}" type="slidenum">
              <a:rPr lang="en-US"/>
              <a:pPr>
                <a:defRPr/>
              </a:pPr>
              <a:t>‹#›</a:t>
            </a:fld>
            <a:endParaRPr lang="en-US" dirty="0"/>
          </a:p>
        </p:txBody>
      </p:sp>
    </p:spTree>
    <p:extLst>
      <p:ext uri="{BB962C8B-B14F-4D97-AF65-F5344CB8AC3E}">
        <p14:creationId xmlns:p14="http://schemas.microsoft.com/office/powerpoint/2010/main" val="381943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54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a:xfrm>
            <a:off x="1124308" y="4582577"/>
            <a:ext cx="4422140" cy="1216672"/>
          </a:xfrm>
          <a:prstGeom prst="rect">
            <a:avLst/>
          </a:prstGeom>
        </p:spPr>
        <p:txBody>
          <a:bodyPr/>
          <a:lstStyle>
            <a:lvl1pPr>
              <a:defRPr/>
            </a:lvl1pPr>
            <a:extLst/>
          </a:lstStyle>
          <a:p>
            <a:pPr>
              <a:defRPr/>
            </a:pPr>
            <a:endParaRPr lang="en-US"/>
          </a:p>
        </p:txBody>
      </p:sp>
      <p:sp>
        <p:nvSpPr>
          <p:cNvPr id="4" name="Slide Number Placeholder 3"/>
          <p:cNvSpPr>
            <a:spLocks noGrp="1"/>
          </p:cNvSpPr>
          <p:nvPr>
            <p:ph type="sldNum" sz="quarter" idx="12"/>
          </p:nvPr>
        </p:nvSpPr>
        <p:spPr>
          <a:xfrm>
            <a:off x="0" y="6664960"/>
            <a:ext cx="758613" cy="406400"/>
          </a:xfrm>
          <a:prstGeom prst="rect">
            <a:avLst/>
          </a:prstGeom>
        </p:spPr>
        <p:txBody>
          <a:bodyPr/>
          <a:lstStyle>
            <a:lvl1pPr>
              <a:defRPr>
                <a:solidFill>
                  <a:schemeClr val="tx2"/>
                </a:solidFill>
              </a:defRPr>
            </a:lvl1pPr>
            <a:extLst/>
          </a:lstStyle>
          <a:p>
            <a:pPr>
              <a:defRPr/>
            </a:pPr>
            <a:fld id="{BF1CBCFD-06BC-3B45-832B-6EB0BF4A8697}" type="slidenum">
              <a:rPr lang="en-US"/>
              <a:pPr>
                <a:defRPr/>
              </a:pPr>
              <a:t>‹#›</a:t>
            </a:fld>
            <a:endParaRPr lang="en-US"/>
          </a:p>
        </p:txBody>
      </p:sp>
    </p:spTree>
    <p:extLst>
      <p:ext uri="{BB962C8B-B14F-4D97-AF65-F5344CB8AC3E}">
        <p14:creationId xmlns:p14="http://schemas.microsoft.com/office/powerpoint/2010/main" val="418411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6" y="167979"/>
            <a:ext cx="11595947" cy="1430528"/>
          </a:xfrm>
        </p:spPr>
        <p:txBody>
          <a:bodyPr/>
          <a:lstStyle>
            <a:lvl1pPr algn="l">
              <a:buNone/>
              <a:defRPr sz="5946" b="0"/>
            </a:lvl1pPr>
            <a:extLst/>
          </a:lstStyle>
          <a:p>
            <a:r>
              <a:rPr lang="en-US"/>
              <a:t>Click to edit Master title style</a:t>
            </a:r>
            <a:endParaRPr lang="en-US" dirty="0"/>
          </a:p>
        </p:txBody>
      </p:sp>
      <p:sp>
        <p:nvSpPr>
          <p:cNvPr id="3" name="Text Placeholder 2"/>
          <p:cNvSpPr>
            <a:spLocks noGrp="1"/>
          </p:cNvSpPr>
          <p:nvPr>
            <p:ph type="body" idx="1"/>
          </p:nvPr>
        </p:nvSpPr>
        <p:spPr>
          <a:xfrm>
            <a:off x="866987" y="2032008"/>
            <a:ext cx="2275840" cy="4443307"/>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48808" tIns="198414" rIns="148808" bIns="99205"/>
          <a:lstStyle>
            <a:lvl1pPr marL="0" indent="0">
              <a:spcAft>
                <a:spcPts val="1404"/>
              </a:spcAft>
              <a:buNone/>
              <a:defRPr sz="2327"/>
            </a:lvl1pPr>
            <a:lvl2pPr>
              <a:buNone/>
              <a:defRPr sz="1681"/>
            </a:lvl2pPr>
            <a:lvl3pPr>
              <a:buNone/>
              <a:defRPr sz="1422"/>
            </a:lvl3pPr>
            <a:lvl4pPr>
              <a:buNone/>
              <a:defRPr sz="1293"/>
            </a:lvl4pPr>
            <a:lvl5pPr>
              <a:buNone/>
              <a:defRPr sz="1293"/>
            </a:lvl5pPr>
            <a:extLst/>
          </a:lstStyle>
          <a:p>
            <a:pPr lvl="0"/>
            <a:r>
              <a:rPr lang="en-US"/>
              <a:t>Click to edit Master text styles</a:t>
            </a:r>
          </a:p>
        </p:txBody>
      </p:sp>
      <p:sp>
        <p:nvSpPr>
          <p:cNvPr id="9" name="Content Placeholder 8"/>
          <p:cNvSpPr>
            <a:spLocks noGrp="1"/>
          </p:cNvSpPr>
          <p:nvPr>
            <p:ph sz="quarter" idx="13"/>
          </p:nvPr>
        </p:nvSpPr>
        <p:spPr>
          <a:xfrm>
            <a:off x="3359573" y="2032000"/>
            <a:ext cx="9103360" cy="455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p:cNvSpPr>
            <a:spLocks noGrp="1"/>
          </p:cNvSpPr>
          <p:nvPr>
            <p:ph type="dt" sz="half" idx="14"/>
          </p:nvPr>
        </p:nvSpPr>
        <p:spPr/>
        <p:txBody>
          <a:bodyPr/>
          <a:lstStyle>
            <a:lvl1pPr>
              <a:defRPr/>
            </a:lvl1pPr>
          </a:lstStyle>
          <a:p>
            <a:pPr>
              <a:defRPr/>
            </a:pPr>
            <a:endParaRPr lang="en-US"/>
          </a:p>
        </p:txBody>
      </p:sp>
      <p:sp>
        <p:nvSpPr>
          <p:cNvPr id="6" name="Footer Placeholder 2"/>
          <p:cNvSpPr>
            <a:spLocks noGrp="1"/>
          </p:cNvSpPr>
          <p:nvPr>
            <p:ph type="ftr" sz="quarter" idx="15"/>
          </p:nvPr>
        </p:nvSpPr>
        <p:spPr>
          <a:xfrm>
            <a:off x="1124308" y="4582577"/>
            <a:ext cx="4422140" cy="1216672"/>
          </a:xfrm>
          <a:prstGeom prst="rect">
            <a:avLst/>
          </a:prstGeom>
        </p:spPr>
        <p:txBody>
          <a:bodyPr/>
          <a:lstStyle>
            <a:lvl1pPr>
              <a:defRPr/>
            </a:lvl1pPr>
          </a:lstStyle>
          <a:p>
            <a:pPr>
              <a:defRPr/>
            </a:pPr>
            <a:endParaRPr lang="en-US"/>
          </a:p>
        </p:txBody>
      </p:sp>
      <p:sp>
        <p:nvSpPr>
          <p:cNvPr id="7" name="Slide Number Placeholder 22"/>
          <p:cNvSpPr>
            <a:spLocks noGrp="1"/>
          </p:cNvSpPr>
          <p:nvPr>
            <p:ph type="sldNum" sz="quarter" idx="16"/>
          </p:nvPr>
        </p:nvSpPr>
        <p:spPr>
          <a:xfrm>
            <a:off x="-31608" y="746761"/>
            <a:ext cx="758613" cy="243840"/>
          </a:xfrm>
          <a:prstGeom prst="rect">
            <a:avLst/>
          </a:prstGeom>
        </p:spPr>
        <p:txBody>
          <a:bodyPr/>
          <a:lstStyle>
            <a:lvl1pPr>
              <a:defRPr/>
            </a:lvl1pPr>
          </a:lstStyle>
          <a:p>
            <a:pPr>
              <a:defRPr/>
            </a:pPr>
            <a:fld id="{4027323C-42C7-B645-8216-567C9F2C6034}" type="slidenum">
              <a:rPr lang="en-US"/>
              <a:pPr>
                <a:defRPr/>
              </a:pPr>
              <a:t>‹#›</a:t>
            </a:fld>
            <a:endParaRPr lang="en-US" dirty="0"/>
          </a:p>
        </p:txBody>
      </p:sp>
    </p:spTree>
    <p:extLst>
      <p:ext uri="{BB962C8B-B14F-4D97-AF65-F5344CB8AC3E}">
        <p14:creationId xmlns:p14="http://schemas.microsoft.com/office/powerpoint/2010/main" val="377148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8.png"/><Relationship Id="rId2" Type="http://schemas.openxmlformats.org/officeDocument/2006/relationships/slideLayout" Target="../slideLayouts/slideLayout17.xml"/><Relationship Id="rId16" Type="http://schemas.openxmlformats.org/officeDocument/2006/relationships/image" Target="../media/image7.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ext Placeholder 12"/>
          <p:cNvSpPr>
            <a:spLocks noGrp="1"/>
          </p:cNvSpPr>
          <p:nvPr>
            <p:ph type="body" idx="1"/>
          </p:nvPr>
        </p:nvSpPr>
        <p:spPr bwMode="auto">
          <a:xfrm>
            <a:off x="839893" y="1014317"/>
            <a:ext cx="11595947" cy="5198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213" tIns="49607" rIns="99213" bIns="4960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8669868" y="6664975"/>
            <a:ext cx="3793067" cy="389467"/>
          </a:xfrm>
          <a:prstGeom prst="rect">
            <a:avLst/>
          </a:prstGeom>
        </p:spPr>
        <p:txBody>
          <a:bodyPr vert="horz" lIns="99213" tIns="49607" rIns="99213" bIns="49607" anchor="ctr" anchorCtr="0"/>
          <a:lstStyle>
            <a:lvl1pPr algn="l">
              <a:defRPr sz="1939">
                <a:solidFill>
                  <a:schemeClr val="tx2"/>
                </a:solidFill>
              </a:defRPr>
            </a:lvl1pPr>
            <a:extLst/>
          </a:lstStyle>
          <a:p>
            <a:pPr>
              <a:defRPr/>
            </a:pPr>
            <a:endParaRPr lang="en-US"/>
          </a:p>
        </p:txBody>
      </p:sp>
      <p:sp>
        <p:nvSpPr>
          <p:cNvPr id="13321" name="Title Placeholder 21"/>
          <p:cNvSpPr>
            <a:spLocks noGrp="1"/>
          </p:cNvSpPr>
          <p:nvPr>
            <p:ph type="title"/>
          </p:nvPr>
        </p:nvSpPr>
        <p:spPr bwMode="auto">
          <a:xfrm>
            <a:off x="866986" y="167651"/>
            <a:ext cx="11595947" cy="563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213" tIns="49607" rIns="99213" bIns="49607" numCol="1" anchor="b" anchorCtr="0" compatLnSpc="1">
            <a:prstTxWarp prst="textNoShape">
              <a:avLst/>
            </a:prstTxWarp>
          </a:bodyPr>
          <a:lstStyle/>
          <a:p>
            <a:pPr lvl="0"/>
            <a:r>
              <a:rPr lang="en-US" dirty="0"/>
              <a:t>Click to edit Master title style</a:t>
            </a:r>
          </a:p>
        </p:txBody>
      </p:sp>
      <p:sp>
        <p:nvSpPr>
          <p:cNvPr id="11" name="Rectangle 10"/>
          <p:cNvSpPr/>
          <p:nvPr/>
        </p:nvSpPr>
        <p:spPr>
          <a:xfrm>
            <a:off x="3335378" y="6273903"/>
            <a:ext cx="5669279" cy="1041297"/>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75" tIns="64138" rIns="128275" bIns="64138" anchor="ctr"/>
          <a:lstStyle/>
          <a:p>
            <a:pPr algn="ctr">
              <a:defRPr/>
            </a:pPr>
            <a:endParaRPr lang="en-US" sz="2198">
              <a:solidFill>
                <a:schemeClr val="accent2"/>
              </a:solidFill>
            </a:endParaRPr>
          </a:p>
        </p:txBody>
      </p:sp>
      <p:sp>
        <p:nvSpPr>
          <p:cNvPr id="199692" name="Text Box 29"/>
          <p:cNvSpPr txBox="1">
            <a:spLocks noChangeArrowheads="1"/>
          </p:cNvSpPr>
          <p:nvPr/>
        </p:nvSpPr>
        <p:spPr bwMode="auto">
          <a:xfrm>
            <a:off x="14285576" y="4191003"/>
            <a:ext cx="5669278" cy="1512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8275" tIns="64138" rIns="128275" bIns="6413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198" b="1" dirty="0">
                <a:solidFill>
                  <a:srgbClr val="000000"/>
                </a:solidFill>
                <a:latin typeface="Comic Sans MS" charset="0"/>
              </a:rPr>
              <a:t>P</a:t>
            </a:r>
            <a:r>
              <a:rPr lang="en-US" sz="1681" b="1" dirty="0">
                <a:solidFill>
                  <a:srgbClr val="000000"/>
                </a:solidFill>
                <a:latin typeface="Comic Sans MS" charset="0"/>
              </a:rPr>
              <a:t>ORTLAND </a:t>
            </a:r>
            <a:r>
              <a:rPr lang="en-US" sz="2198" b="1" dirty="0">
                <a:solidFill>
                  <a:srgbClr val="000000"/>
                </a:solidFill>
                <a:latin typeface="Comic Sans MS" charset="0"/>
              </a:rPr>
              <a:t>L</a:t>
            </a:r>
            <a:r>
              <a:rPr lang="en-US" sz="1681" b="1" dirty="0">
                <a:solidFill>
                  <a:srgbClr val="000000"/>
                </a:solidFill>
                <a:latin typeface="Comic Sans MS" charset="0"/>
              </a:rPr>
              <a:t>EADER</a:t>
            </a:r>
            <a:r>
              <a:rPr lang="en-US" sz="1939" b="1" dirty="0">
                <a:solidFill>
                  <a:srgbClr val="000000"/>
                </a:solidFill>
                <a:latin typeface="Comic Sans MS" charset="0"/>
              </a:rPr>
              <a:t>S</a:t>
            </a:r>
            <a:r>
              <a:rPr lang="en-US" sz="1681" b="1" dirty="0">
                <a:solidFill>
                  <a:srgbClr val="000000"/>
                </a:solidFill>
                <a:latin typeface="Comic Sans MS" charset="0"/>
              </a:rPr>
              <a:t>HIP </a:t>
            </a:r>
            <a:r>
              <a:rPr lang="en-US" sz="2198" b="1" dirty="0">
                <a:solidFill>
                  <a:srgbClr val="000000"/>
                </a:solidFill>
                <a:latin typeface="Comic Sans MS" charset="0"/>
              </a:rPr>
              <a:t>I</a:t>
            </a:r>
            <a:r>
              <a:rPr lang="en-US" sz="1681" b="1" dirty="0">
                <a:solidFill>
                  <a:srgbClr val="000000"/>
                </a:solidFill>
                <a:latin typeface="Comic Sans MS" charset="0"/>
              </a:rPr>
              <a:t>N</a:t>
            </a:r>
            <a:r>
              <a:rPr lang="en-US" sz="1939" b="1" dirty="0">
                <a:solidFill>
                  <a:srgbClr val="000000"/>
                </a:solidFill>
                <a:latin typeface="Comic Sans MS" charset="0"/>
              </a:rPr>
              <a:t>S</a:t>
            </a:r>
            <a:r>
              <a:rPr lang="en-US" sz="1681" b="1" dirty="0">
                <a:solidFill>
                  <a:srgbClr val="000000"/>
                </a:solidFill>
                <a:latin typeface="Comic Sans MS" charset="0"/>
              </a:rPr>
              <a:t>TITUTE</a:t>
            </a:r>
            <a:r>
              <a:rPr lang="en-US" sz="1681" b="1" dirty="0">
                <a:latin typeface="Comic Sans MS" charset="0"/>
              </a:rPr>
              <a:t>  </a:t>
            </a:r>
            <a:r>
              <a:rPr lang="en-US" sz="1681" b="1" dirty="0"/>
              <a:t>  </a:t>
            </a:r>
          </a:p>
          <a:p>
            <a:pPr eaLnBrk="1" hangingPunct="1">
              <a:spcBef>
                <a:spcPct val="50000"/>
              </a:spcBef>
              <a:defRPr/>
            </a:pPr>
            <a:endParaRPr lang="en-US" sz="1681" b="1" dirty="0"/>
          </a:p>
          <a:p>
            <a:pPr algn="r" eaLnBrk="1" hangingPunct="1">
              <a:spcBef>
                <a:spcPct val="50000"/>
              </a:spcBef>
              <a:defRPr/>
            </a:pPr>
            <a:endParaRPr lang="en-US" sz="1422" b="1" dirty="0"/>
          </a:p>
          <a:p>
            <a:pPr algn="r" eaLnBrk="1" hangingPunct="1">
              <a:spcBef>
                <a:spcPct val="50000"/>
              </a:spcBef>
              <a:defRPr/>
            </a:pPr>
            <a:endParaRPr lang="en-US" sz="1422" b="1" dirty="0"/>
          </a:p>
        </p:txBody>
      </p:sp>
      <p:pic>
        <p:nvPicPr>
          <p:cNvPr id="13326" name="Picture 31" descr="yin yang PLI1"/>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4581139" y="4800600"/>
            <a:ext cx="1031804" cy="780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 Box 30"/>
          <p:cNvSpPr txBox="1">
            <a:spLocks noChangeArrowheads="1"/>
          </p:cNvSpPr>
          <p:nvPr/>
        </p:nvSpPr>
        <p:spPr bwMode="auto">
          <a:xfrm>
            <a:off x="13004802" y="3505200"/>
            <a:ext cx="5448017" cy="726359"/>
          </a:xfrm>
          <a:prstGeom prst="rect">
            <a:avLst/>
          </a:prstGeom>
          <a:noFill/>
          <a:ln w="9525">
            <a:noFill/>
            <a:miter lim="800000"/>
            <a:headEnd/>
            <a:tailEnd/>
          </a:ln>
          <a:effectLst/>
        </p:spPr>
        <p:txBody>
          <a:bodyPr lIns="128275" tIns="64138" rIns="128275" bIns="64138">
            <a:spAutoFit/>
          </a:bodyPr>
          <a:lstStyle/>
          <a:p>
            <a:pPr algn="r">
              <a:spcBef>
                <a:spcPct val="50000"/>
              </a:spcBef>
              <a:defRPr/>
            </a:pPr>
            <a:r>
              <a:rPr lang="en-US" sz="1939" b="1" dirty="0">
                <a:solidFill>
                  <a:srgbClr val="000000"/>
                </a:solidFill>
                <a:latin typeface="Comic Sans MS" pitchFamily="66" charset="0"/>
              </a:rPr>
              <a:t>N</a:t>
            </a:r>
            <a:r>
              <a:rPr lang="en-US" sz="1422" b="1" dirty="0">
                <a:solidFill>
                  <a:srgbClr val="000000"/>
                </a:solidFill>
                <a:latin typeface="Comic Sans MS" pitchFamily="66" charset="0"/>
              </a:rPr>
              <a:t>OURISH THE </a:t>
            </a:r>
            <a:r>
              <a:rPr lang="en-US" sz="1939" b="1" dirty="0">
                <a:solidFill>
                  <a:srgbClr val="000000"/>
                </a:solidFill>
                <a:latin typeface="Comic Sans MS" pitchFamily="66" charset="0"/>
              </a:rPr>
              <a:t>L</a:t>
            </a:r>
            <a:r>
              <a:rPr lang="en-US" sz="1422" b="1" dirty="0">
                <a:solidFill>
                  <a:srgbClr val="000000"/>
                </a:solidFill>
                <a:latin typeface="Comic Sans MS" pitchFamily="66" charset="0"/>
              </a:rPr>
              <a:t>EADER </a:t>
            </a:r>
            <a:r>
              <a:rPr lang="en-US" sz="1939" b="1" dirty="0">
                <a:solidFill>
                  <a:srgbClr val="000000"/>
                </a:solidFill>
                <a:latin typeface="Comic Sans MS" pitchFamily="66" charset="0"/>
              </a:rPr>
              <a:t>W</a:t>
            </a:r>
            <a:r>
              <a:rPr lang="en-US" sz="1422" b="1" dirty="0">
                <a:solidFill>
                  <a:srgbClr val="000000"/>
                </a:solidFill>
                <a:latin typeface="Comic Sans MS" pitchFamily="66" charset="0"/>
              </a:rPr>
              <a:t>ITHIN </a:t>
            </a:r>
            <a:r>
              <a:rPr lang="en-US" sz="1939" b="1" dirty="0">
                <a:solidFill>
                  <a:srgbClr val="000000"/>
                </a:solidFill>
                <a:latin typeface="Comic Sans MS" pitchFamily="66" charset="0"/>
              </a:rPr>
              <a:t>Y</a:t>
            </a:r>
            <a:r>
              <a:rPr lang="en-US" sz="1422" b="1" dirty="0">
                <a:solidFill>
                  <a:srgbClr val="000000"/>
                </a:solidFill>
                <a:latin typeface="Comic Sans MS" pitchFamily="66" charset="0"/>
              </a:rPr>
              <a:t>OU             d</a:t>
            </a:r>
            <a:r>
              <a:rPr lang="en-US" sz="1422" b="1" dirty="0">
                <a:solidFill>
                  <a:srgbClr val="000000"/>
                </a:solidFill>
              </a:rPr>
              <a:t>                           </a:t>
            </a:r>
            <a:r>
              <a:rPr lang="en-US" sz="1551" b="1" dirty="0" err="1">
                <a:solidFill>
                  <a:srgbClr val="000000"/>
                </a:solidFill>
                <a:latin typeface="Comic Sans MS" pitchFamily="66" charset="0"/>
              </a:rPr>
              <a:t>www.portlandleadershipinstitute.com</a:t>
            </a:r>
            <a:r>
              <a:rPr lang="en-US" sz="1551" b="1" dirty="0">
                <a:solidFill>
                  <a:srgbClr val="000000"/>
                </a:solidFill>
              </a:rPr>
              <a:t>                    </a:t>
            </a:r>
            <a:r>
              <a:rPr lang="en-US" sz="1939" b="1" dirty="0">
                <a:solidFill>
                  <a:srgbClr val="000000"/>
                </a:solidFill>
              </a:rPr>
              <a:t>d</a:t>
            </a:r>
            <a:endParaRPr lang="en-US" sz="1164" b="1" dirty="0">
              <a:solidFill>
                <a:srgbClr val="000000"/>
              </a:solidFill>
            </a:endParaRPr>
          </a:p>
        </p:txBody>
      </p:sp>
      <p:grpSp>
        <p:nvGrpSpPr>
          <p:cNvPr id="5" name="Group 4"/>
          <p:cNvGrpSpPr/>
          <p:nvPr userDrawn="1"/>
        </p:nvGrpSpPr>
        <p:grpSpPr>
          <a:xfrm>
            <a:off x="7446743" y="6273899"/>
            <a:ext cx="5755587" cy="1041301"/>
            <a:chOff x="5343822" y="2566808"/>
            <a:chExt cx="4451586" cy="1041301"/>
          </a:xfrm>
        </p:grpSpPr>
        <p:grpSp>
          <p:nvGrpSpPr>
            <p:cNvPr id="4" name="Group 3"/>
            <p:cNvGrpSpPr/>
            <p:nvPr userDrawn="1"/>
          </p:nvGrpSpPr>
          <p:grpSpPr>
            <a:xfrm>
              <a:off x="5343822" y="2566808"/>
              <a:ext cx="4451586" cy="1041301"/>
              <a:chOff x="5343822" y="2566808"/>
              <a:chExt cx="4451586" cy="1041301"/>
            </a:xfrm>
          </p:grpSpPr>
          <p:sp>
            <p:nvSpPr>
              <p:cNvPr id="10" name="Rectangle 9"/>
              <p:cNvSpPr/>
              <p:nvPr/>
            </p:nvSpPr>
            <p:spPr>
              <a:xfrm>
                <a:off x="5343822" y="2566812"/>
                <a:ext cx="4267200" cy="104129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9213" tIns="49607" rIns="99213" bIns="49607" anchor="ctr"/>
              <a:lstStyle/>
              <a:p>
                <a:pPr algn="ctr">
                  <a:defRPr/>
                </a:pPr>
                <a:endParaRPr lang="en-US" sz="2198"/>
              </a:p>
            </p:txBody>
          </p:sp>
          <p:grpSp>
            <p:nvGrpSpPr>
              <p:cNvPr id="2" name="Group 1"/>
              <p:cNvGrpSpPr/>
              <p:nvPr userDrawn="1"/>
            </p:nvGrpSpPr>
            <p:grpSpPr>
              <a:xfrm>
                <a:off x="5343822" y="2566808"/>
                <a:ext cx="4451586" cy="1041301"/>
                <a:chOff x="5343822" y="2566808"/>
                <a:chExt cx="4451586" cy="1041301"/>
              </a:xfrm>
            </p:grpSpPr>
            <p:sp>
              <p:nvSpPr>
                <p:cNvPr id="19" name="Text Box 30"/>
                <p:cNvSpPr txBox="1">
                  <a:spLocks noChangeArrowheads="1"/>
                </p:cNvSpPr>
                <p:nvPr/>
              </p:nvSpPr>
              <p:spPr bwMode="auto">
                <a:xfrm>
                  <a:off x="5343822" y="2970856"/>
                  <a:ext cx="4451586" cy="637253"/>
                </a:xfrm>
                <a:prstGeom prst="rect">
                  <a:avLst/>
                </a:prstGeom>
                <a:noFill/>
                <a:ln w="9525">
                  <a:noFill/>
                  <a:miter lim="800000"/>
                  <a:headEnd/>
                  <a:tailEnd/>
                </a:ln>
                <a:effectLst/>
              </p:spPr>
              <p:txBody>
                <a:bodyPr wrap="square" lIns="99213" tIns="49607" rIns="99213" bIns="49607">
                  <a:spAutoFit/>
                </a:bodyPr>
                <a:lstStyle/>
                <a:p>
                  <a:pPr algn="l">
                    <a:spcBef>
                      <a:spcPct val="50000"/>
                    </a:spcBef>
                    <a:defRPr/>
                  </a:pPr>
                  <a:r>
                    <a:rPr lang="en-US" sz="1939" b="1" dirty="0">
                      <a:solidFill>
                        <a:srgbClr val="000000"/>
                      </a:solidFill>
                      <a:latin typeface="Comic Sans MS" pitchFamily="66" charset="0"/>
                    </a:rPr>
                    <a:t>N</a:t>
                  </a:r>
                  <a:r>
                    <a:rPr lang="en-US" sz="1422" b="1" dirty="0">
                      <a:solidFill>
                        <a:srgbClr val="000000"/>
                      </a:solidFill>
                      <a:latin typeface="Comic Sans MS" pitchFamily="66" charset="0"/>
                    </a:rPr>
                    <a:t>OURISH THE </a:t>
                  </a:r>
                  <a:r>
                    <a:rPr lang="en-US" sz="1939" b="1" dirty="0">
                      <a:solidFill>
                        <a:srgbClr val="000000"/>
                      </a:solidFill>
                      <a:latin typeface="Comic Sans MS" pitchFamily="66" charset="0"/>
                    </a:rPr>
                    <a:t>L</a:t>
                  </a:r>
                  <a:r>
                    <a:rPr lang="en-US" sz="1422" b="1" dirty="0">
                      <a:solidFill>
                        <a:srgbClr val="000000"/>
                      </a:solidFill>
                      <a:latin typeface="Comic Sans MS" pitchFamily="66" charset="0"/>
                    </a:rPr>
                    <a:t>EADER </a:t>
                  </a:r>
                  <a:r>
                    <a:rPr lang="en-US" sz="1939" b="1" dirty="0">
                      <a:solidFill>
                        <a:srgbClr val="000000"/>
                      </a:solidFill>
                      <a:latin typeface="Comic Sans MS" pitchFamily="66" charset="0"/>
                    </a:rPr>
                    <a:t>W</a:t>
                  </a:r>
                  <a:r>
                    <a:rPr lang="en-US" sz="1422" b="1" dirty="0">
                      <a:solidFill>
                        <a:srgbClr val="000000"/>
                      </a:solidFill>
                      <a:latin typeface="Comic Sans MS" pitchFamily="66" charset="0"/>
                    </a:rPr>
                    <a:t>ITHIN </a:t>
                  </a:r>
                  <a:r>
                    <a:rPr lang="en-US" sz="1939" b="1" dirty="0">
                      <a:solidFill>
                        <a:srgbClr val="000000"/>
                      </a:solidFill>
                      <a:latin typeface="Comic Sans MS" pitchFamily="66" charset="0"/>
                    </a:rPr>
                    <a:t>Y</a:t>
                  </a:r>
                  <a:r>
                    <a:rPr lang="en-US" sz="1422" b="1" dirty="0">
                      <a:solidFill>
                        <a:srgbClr val="000000"/>
                      </a:solidFill>
                      <a:latin typeface="Comic Sans MS" pitchFamily="66" charset="0"/>
                    </a:rPr>
                    <a:t>OU              </a:t>
                  </a:r>
                  <a:r>
                    <a:rPr lang="en-US" sz="1422" b="1" dirty="0">
                      <a:solidFill>
                        <a:srgbClr val="000000"/>
                      </a:solidFill>
                    </a:rPr>
                    <a:t>                           </a:t>
                  </a:r>
                  <a:r>
                    <a:rPr lang="en-US" sz="1551" b="1" dirty="0" err="1">
                      <a:solidFill>
                        <a:srgbClr val="000000"/>
                      </a:solidFill>
                      <a:latin typeface="Comic Sans MS" pitchFamily="66" charset="0"/>
                    </a:rPr>
                    <a:t>www.PortlandLeadershipInstitute.org</a:t>
                  </a:r>
                  <a:r>
                    <a:rPr lang="en-US" sz="1551" b="1" dirty="0">
                      <a:solidFill>
                        <a:srgbClr val="000000"/>
                      </a:solidFill>
                    </a:rPr>
                    <a:t>                    </a:t>
                  </a:r>
                  <a:endParaRPr lang="en-US" sz="1164" b="1" dirty="0">
                    <a:solidFill>
                      <a:srgbClr val="000000"/>
                    </a:solidFill>
                  </a:endParaRPr>
                </a:p>
              </p:txBody>
            </p:sp>
            <p:sp>
              <p:nvSpPr>
                <p:cNvPr id="199697" name="Text Box 29"/>
                <p:cNvSpPr txBox="1">
                  <a:spLocks noChangeArrowheads="1"/>
                </p:cNvSpPr>
                <p:nvPr/>
              </p:nvSpPr>
              <p:spPr bwMode="auto">
                <a:xfrm>
                  <a:off x="5343822" y="2566808"/>
                  <a:ext cx="4384832" cy="438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213" tIns="49607" rIns="99213" bIns="496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198" b="1" dirty="0">
                      <a:solidFill>
                        <a:srgbClr val="000000"/>
                      </a:solidFill>
                      <a:latin typeface="Comic Sans MS" charset="0"/>
                    </a:rPr>
                    <a:t>P</a:t>
                  </a:r>
                  <a:r>
                    <a:rPr lang="en-US" sz="1681" b="1" dirty="0">
                      <a:solidFill>
                        <a:srgbClr val="000000"/>
                      </a:solidFill>
                      <a:latin typeface="Comic Sans MS" charset="0"/>
                    </a:rPr>
                    <a:t>ORTLAND </a:t>
                  </a:r>
                  <a:r>
                    <a:rPr lang="en-US" sz="2198" b="1" dirty="0">
                      <a:solidFill>
                        <a:srgbClr val="000000"/>
                      </a:solidFill>
                      <a:latin typeface="Comic Sans MS" charset="0"/>
                    </a:rPr>
                    <a:t>L</a:t>
                  </a:r>
                  <a:r>
                    <a:rPr lang="en-US" sz="1681" b="1" dirty="0">
                      <a:solidFill>
                        <a:srgbClr val="000000"/>
                      </a:solidFill>
                      <a:latin typeface="Comic Sans MS" charset="0"/>
                    </a:rPr>
                    <a:t>EADER</a:t>
                  </a:r>
                  <a:r>
                    <a:rPr lang="en-US" sz="1939" b="1" dirty="0">
                      <a:solidFill>
                        <a:srgbClr val="000000"/>
                      </a:solidFill>
                      <a:latin typeface="Comic Sans MS" charset="0"/>
                    </a:rPr>
                    <a:t>S</a:t>
                  </a:r>
                  <a:r>
                    <a:rPr lang="en-US" sz="1681" b="1" dirty="0">
                      <a:solidFill>
                        <a:srgbClr val="000000"/>
                      </a:solidFill>
                      <a:latin typeface="Comic Sans MS" charset="0"/>
                    </a:rPr>
                    <a:t>HIP </a:t>
                  </a:r>
                  <a:r>
                    <a:rPr lang="en-US" sz="2198" b="1" dirty="0">
                      <a:solidFill>
                        <a:srgbClr val="000000"/>
                      </a:solidFill>
                      <a:latin typeface="Comic Sans MS" charset="0"/>
                    </a:rPr>
                    <a:t>I</a:t>
                  </a:r>
                  <a:r>
                    <a:rPr lang="en-US" sz="1681" b="1" dirty="0">
                      <a:solidFill>
                        <a:srgbClr val="000000"/>
                      </a:solidFill>
                      <a:latin typeface="Comic Sans MS" charset="0"/>
                    </a:rPr>
                    <a:t>N</a:t>
                  </a:r>
                  <a:r>
                    <a:rPr lang="en-US" sz="1939" b="1" dirty="0">
                      <a:solidFill>
                        <a:srgbClr val="000000"/>
                      </a:solidFill>
                      <a:latin typeface="Comic Sans MS" charset="0"/>
                    </a:rPr>
                    <a:t>S</a:t>
                  </a:r>
                  <a:r>
                    <a:rPr lang="en-US" sz="1681" b="1" dirty="0">
                      <a:solidFill>
                        <a:srgbClr val="000000"/>
                      </a:solidFill>
                      <a:latin typeface="Comic Sans MS" charset="0"/>
                    </a:rPr>
                    <a:t>TITUTE</a:t>
                  </a:r>
                  <a:r>
                    <a:rPr lang="en-US" sz="1681" b="1" dirty="0">
                      <a:latin typeface="Comic Sans MS" charset="0"/>
                    </a:rPr>
                    <a:t>  </a:t>
                  </a:r>
                  <a:r>
                    <a:rPr lang="en-US" sz="1681" b="1" dirty="0"/>
                    <a:t>  </a:t>
                  </a:r>
                </a:p>
              </p:txBody>
            </p:sp>
          </p:grpSp>
        </p:grpSp>
        <p:pic>
          <p:nvPicPr>
            <p:cNvPr id="13331" name="Picture 31" descr="yin yang PLI1"/>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8763000" y="2593792"/>
              <a:ext cx="798036" cy="987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7" name="Rectangle 16">
            <a:extLst>
              <a:ext uri="{FF2B5EF4-FFF2-40B4-BE49-F238E27FC236}">
                <a16:creationId xmlns:a16="http://schemas.microsoft.com/office/drawing/2014/main" id="{2B96419C-9EFF-7741-AACA-9D223BA01422}"/>
              </a:ext>
            </a:extLst>
          </p:cNvPr>
          <p:cNvSpPr/>
          <p:nvPr userDrawn="1"/>
        </p:nvSpPr>
        <p:spPr>
          <a:xfrm>
            <a:off x="101601" y="6273899"/>
            <a:ext cx="3124199" cy="1041301"/>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9" r:id="rId8"/>
    <p:sldLayoutId id="2147483765" r:id="rId9"/>
    <p:sldLayoutId id="2147483766" r:id="rId10"/>
    <p:sldLayoutId id="2147483767" r:id="rId11"/>
    <p:sldLayoutId id="2147483768" r:id="rId12"/>
    <p:sldLayoutId id="2147483787" r:id="rId13"/>
    <p:sldLayoutId id="2147483788" r:id="rId14"/>
    <p:sldLayoutId id="2147483789" r:id="rId15"/>
  </p:sldLayoutIdLst>
  <p:hf hdr="0" dt="0"/>
  <p:txStyles>
    <p:title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p:titleStyle>
    <p:bodyStyle>
      <a:lvl1pPr marL="447583" indent="-447583" algn="l" rtl="0" eaLnBrk="1" fontAlgn="base" hangingPunct="1">
        <a:spcBef>
          <a:spcPts val="983"/>
        </a:spcBef>
        <a:spcAft>
          <a:spcPct val="0"/>
        </a:spcAft>
        <a:buClr>
          <a:schemeClr val="accent2"/>
        </a:buClr>
        <a:buSzPct val="60000"/>
        <a:buFont typeface="Wingdings" charset="0"/>
        <a:buChar char=""/>
        <a:defRPr sz="3200" kern="1200">
          <a:solidFill>
            <a:schemeClr val="tx1"/>
          </a:solidFill>
          <a:latin typeface="Comic Sans MS" panose="030F0702030302020204" pitchFamily="66" charset="0"/>
          <a:ea typeface="ＭＳ Ｐゴシック" charset="0"/>
          <a:cs typeface="Arial"/>
        </a:defRPr>
      </a:lvl1pPr>
      <a:lvl2pPr marL="897392" indent="-383004" algn="l" rtl="0" eaLnBrk="1" fontAlgn="base" hangingPunct="1">
        <a:spcBef>
          <a:spcPts val="772"/>
        </a:spcBef>
        <a:spcAft>
          <a:spcPct val="0"/>
        </a:spcAft>
        <a:buClr>
          <a:schemeClr val="accent2"/>
        </a:buClr>
        <a:buSzPct val="70000"/>
        <a:buFont typeface="Wingdings" charset="0"/>
        <a:buChar char="v"/>
        <a:defRPr sz="2800" kern="1200">
          <a:solidFill>
            <a:schemeClr val="tx1"/>
          </a:solidFill>
          <a:latin typeface="Comic Sans MS" panose="030F0702030302020204" pitchFamily="66" charset="0"/>
          <a:ea typeface="ＭＳ Ｐゴシック" charset="0"/>
          <a:cs typeface="Arial"/>
        </a:defRPr>
      </a:lvl2pPr>
      <a:lvl3pPr marL="1282629" indent="-320655" algn="l" rtl="0" eaLnBrk="1" fontAlgn="base" hangingPunct="1">
        <a:spcBef>
          <a:spcPts val="703"/>
        </a:spcBef>
        <a:spcAft>
          <a:spcPct val="0"/>
        </a:spcAft>
        <a:buClr>
          <a:schemeClr val="accent2"/>
        </a:buClr>
        <a:buSzPct val="70000"/>
        <a:buFont typeface="Wingdings" charset="0"/>
        <a:buChar char="Ø"/>
        <a:defRPr sz="2800" kern="1200">
          <a:solidFill>
            <a:schemeClr val="tx1"/>
          </a:solidFill>
          <a:latin typeface="Comic Sans MS" panose="030F0702030302020204" pitchFamily="66" charset="0"/>
          <a:ea typeface="ＭＳ Ｐゴシック" charset="0"/>
          <a:cs typeface="Arial"/>
        </a:defRPr>
      </a:lvl3pPr>
      <a:lvl4pPr marL="1923937" indent="-320655" algn="l" rtl="0" eaLnBrk="1" fontAlgn="base" hangingPunct="1">
        <a:spcBef>
          <a:spcPts val="561"/>
        </a:spcBef>
        <a:spcAft>
          <a:spcPct val="0"/>
        </a:spcAft>
        <a:buClr>
          <a:schemeClr val="accent2"/>
        </a:buClr>
        <a:buSzPct val="70000"/>
        <a:buFont typeface="Wingdings" charset="0"/>
        <a:buChar char=""/>
        <a:defRPr sz="2800" kern="1200">
          <a:solidFill>
            <a:schemeClr val="tx1"/>
          </a:solidFill>
          <a:latin typeface="Comic Sans MS" panose="030F0702030302020204" pitchFamily="66" charset="0"/>
          <a:ea typeface="ＭＳ Ｐゴシック" charset="0"/>
          <a:cs typeface="Arial"/>
        </a:defRPr>
      </a:lvl4pPr>
      <a:lvl5pPr marL="2565248" indent="-320655" algn="l" rtl="0" eaLnBrk="1" fontAlgn="base" hangingPunct="1">
        <a:spcBef>
          <a:spcPts val="561"/>
        </a:spcBef>
        <a:spcAft>
          <a:spcPct val="0"/>
        </a:spcAft>
        <a:buClr>
          <a:schemeClr val="accent2"/>
        </a:buClr>
        <a:buSzPct val="100000"/>
        <a:buFont typeface="Courier New" charset="0"/>
        <a:buChar char="o"/>
        <a:defRPr sz="2800" kern="1200">
          <a:solidFill>
            <a:schemeClr val="tx1"/>
          </a:solidFill>
          <a:latin typeface="Comic Sans MS" panose="030F0702030302020204" pitchFamily="66" charset="0"/>
          <a:ea typeface="ＭＳ Ｐゴシック" charset="0"/>
          <a:cs typeface="Arial"/>
        </a:defRPr>
      </a:lvl5pPr>
      <a:lvl6pPr marL="2950038" indent="-320655" algn="l" rtl="0" eaLnBrk="1" latinLnBrk="0" hangingPunct="1">
        <a:spcBef>
          <a:spcPct val="20000"/>
        </a:spcBef>
        <a:buClr>
          <a:schemeClr val="accent1"/>
        </a:buClr>
        <a:buFont typeface="Wingdings"/>
        <a:buNone/>
        <a:defRPr sz="2327" kern="1200" baseline="0">
          <a:solidFill>
            <a:schemeClr val="tx1"/>
          </a:solidFill>
          <a:latin typeface="+mn-lt"/>
          <a:ea typeface="+mn-ea"/>
          <a:cs typeface="+mn-cs"/>
        </a:defRPr>
      </a:lvl6pPr>
      <a:lvl7pPr marL="3334826" indent="-320655" algn="l" rtl="0" eaLnBrk="1" latinLnBrk="0" hangingPunct="1">
        <a:spcBef>
          <a:spcPct val="20000"/>
        </a:spcBef>
        <a:buClr>
          <a:schemeClr val="accent2"/>
        </a:buClr>
        <a:buFont typeface="Wingdings"/>
        <a:buChar char="§"/>
        <a:defRPr sz="2327" kern="1200" baseline="0">
          <a:solidFill>
            <a:schemeClr val="tx1"/>
          </a:solidFill>
          <a:latin typeface="+mn-lt"/>
          <a:ea typeface="+mn-ea"/>
          <a:cs typeface="+mn-cs"/>
        </a:defRPr>
      </a:lvl7pPr>
      <a:lvl8pPr marL="3719614" indent="-320655" algn="l" rtl="0" eaLnBrk="1" latinLnBrk="0" hangingPunct="1">
        <a:spcBef>
          <a:spcPct val="20000"/>
        </a:spcBef>
        <a:buClr>
          <a:schemeClr val="accent3"/>
        </a:buClr>
        <a:buFont typeface="Wingdings"/>
        <a:buChar char="§"/>
        <a:defRPr sz="2327" kern="1200" baseline="0">
          <a:solidFill>
            <a:schemeClr val="tx1"/>
          </a:solidFill>
          <a:latin typeface="+mn-lt"/>
          <a:ea typeface="+mn-ea"/>
          <a:cs typeface="+mn-cs"/>
        </a:defRPr>
      </a:lvl8pPr>
      <a:lvl9pPr marL="4104399" indent="-320655" algn="l" rtl="0" eaLnBrk="1" latinLnBrk="0" hangingPunct="1">
        <a:spcBef>
          <a:spcPct val="20000"/>
        </a:spcBef>
        <a:buClr>
          <a:schemeClr val="accent4"/>
        </a:buClr>
        <a:buFont typeface="Wingdings"/>
        <a:buChar char="§"/>
        <a:defRPr sz="2327"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641315" algn="l" rtl="0" eaLnBrk="1" hangingPunct="1">
        <a:defRPr kern="1200">
          <a:solidFill>
            <a:schemeClr val="tx1"/>
          </a:solidFill>
          <a:latin typeface="+mn-lt"/>
          <a:ea typeface="+mn-ea"/>
          <a:cs typeface="+mn-cs"/>
        </a:defRPr>
      </a:lvl2pPr>
      <a:lvl3pPr marL="1282629" algn="l" rtl="0" eaLnBrk="1" hangingPunct="1">
        <a:defRPr kern="1200">
          <a:solidFill>
            <a:schemeClr val="tx1"/>
          </a:solidFill>
          <a:latin typeface="+mn-lt"/>
          <a:ea typeface="+mn-ea"/>
          <a:cs typeface="+mn-cs"/>
        </a:defRPr>
      </a:lvl3pPr>
      <a:lvl4pPr marL="1923937" algn="l" rtl="0" eaLnBrk="1" hangingPunct="1">
        <a:defRPr kern="1200">
          <a:solidFill>
            <a:schemeClr val="tx1"/>
          </a:solidFill>
          <a:latin typeface="+mn-lt"/>
          <a:ea typeface="+mn-ea"/>
          <a:cs typeface="+mn-cs"/>
        </a:defRPr>
      </a:lvl4pPr>
      <a:lvl5pPr marL="2565248" algn="l" rtl="0" eaLnBrk="1" hangingPunct="1">
        <a:defRPr kern="1200">
          <a:solidFill>
            <a:schemeClr val="tx1"/>
          </a:solidFill>
          <a:latin typeface="+mn-lt"/>
          <a:ea typeface="+mn-ea"/>
          <a:cs typeface="+mn-cs"/>
        </a:defRPr>
      </a:lvl5pPr>
      <a:lvl6pPr marL="3206561" algn="l" rtl="0" eaLnBrk="1" hangingPunct="1">
        <a:defRPr kern="1200">
          <a:solidFill>
            <a:schemeClr val="tx1"/>
          </a:solidFill>
          <a:latin typeface="+mn-lt"/>
          <a:ea typeface="+mn-ea"/>
          <a:cs typeface="+mn-cs"/>
        </a:defRPr>
      </a:lvl6pPr>
      <a:lvl7pPr marL="3847877" algn="l" rtl="0" eaLnBrk="1" hangingPunct="1">
        <a:defRPr kern="1200">
          <a:solidFill>
            <a:schemeClr val="tx1"/>
          </a:solidFill>
          <a:latin typeface="+mn-lt"/>
          <a:ea typeface="+mn-ea"/>
          <a:cs typeface="+mn-cs"/>
        </a:defRPr>
      </a:lvl7pPr>
      <a:lvl8pPr marL="4489187" algn="l" rtl="0" eaLnBrk="1" hangingPunct="1">
        <a:defRPr kern="1200">
          <a:solidFill>
            <a:schemeClr val="tx1"/>
          </a:solidFill>
          <a:latin typeface="+mn-lt"/>
          <a:ea typeface="+mn-ea"/>
          <a:cs typeface="+mn-cs"/>
        </a:defRPr>
      </a:lvl8pPr>
      <a:lvl9pPr marL="51305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ext Placeholder 12"/>
          <p:cNvSpPr>
            <a:spLocks noGrp="1"/>
          </p:cNvSpPr>
          <p:nvPr>
            <p:ph type="body" idx="1"/>
          </p:nvPr>
        </p:nvSpPr>
        <p:spPr bwMode="auto">
          <a:xfrm>
            <a:off x="839893" y="1014338"/>
            <a:ext cx="11595947" cy="5198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119" tIns="49560" rIns="99119" bIns="4956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8669868" y="6664983"/>
            <a:ext cx="3793067" cy="389467"/>
          </a:xfrm>
          <a:prstGeom prst="rect">
            <a:avLst/>
          </a:prstGeom>
        </p:spPr>
        <p:txBody>
          <a:bodyPr vert="horz" lIns="99119" tIns="49560" rIns="99119" bIns="49560" anchor="ctr" anchorCtr="0"/>
          <a:lstStyle>
            <a:lvl1pPr algn="l">
              <a:defRPr sz="1939">
                <a:solidFill>
                  <a:schemeClr val="tx2"/>
                </a:solidFill>
              </a:defRPr>
            </a:lvl1pPr>
            <a:extLst/>
          </a:lstStyle>
          <a:p>
            <a:pPr>
              <a:defRPr/>
            </a:pPr>
            <a:endParaRPr lang="en-US"/>
          </a:p>
        </p:txBody>
      </p:sp>
      <p:sp>
        <p:nvSpPr>
          <p:cNvPr id="3" name="Footer Placeholder 2"/>
          <p:cNvSpPr>
            <a:spLocks noGrp="1"/>
          </p:cNvSpPr>
          <p:nvPr>
            <p:ph type="ftr" sz="quarter" idx="3"/>
          </p:nvPr>
        </p:nvSpPr>
        <p:spPr>
          <a:xfrm>
            <a:off x="867009" y="6664983"/>
            <a:ext cx="7710311" cy="389467"/>
          </a:xfrm>
          <a:prstGeom prst="rect">
            <a:avLst/>
          </a:prstGeom>
        </p:spPr>
        <p:txBody>
          <a:bodyPr vert="horz" lIns="99119" tIns="49560" rIns="99119" bIns="49560" anchor="ctr"/>
          <a:lstStyle>
            <a:lvl1pPr algn="r">
              <a:defRPr sz="1939">
                <a:solidFill>
                  <a:schemeClr val="tx2"/>
                </a:solidFill>
              </a:defRPr>
            </a:lvl1pPr>
            <a:extLst/>
          </a:lstStyle>
          <a:p>
            <a:pPr>
              <a:defRPr/>
            </a:pPr>
            <a:endParaRPr lang="en-US"/>
          </a:p>
        </p:txBody>
      </p:sp>
      <p:sp>
        <p:nvSpPr>
          <p:cNvPr id="13321" name="Title Placeholder 21"/>
          <p:cNvSpPr>
            <a:spLocks noGrp="1"/>
          </p:cNvSpPr>
          <p:nvPr>
            <p:ph type="title"/>
          </p:nvPr>
        </p:nvSpPr>
        <p:spPr bwMode="auto">
          <a:xfrm>
            <a:off x="866986" y="167658"/>
            <a:ext cx="11595947" cy="563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119" tIns="49560" rIns="99119" bIns="49560" numCol="1" anchor="b" anchorCtr="0" compatLnSpc="1">
            <a:prstTxWarp prst="textNoShape">
              <a:avLst/>
            </a:prstTxWarp>
          </a:bodyPr>
          <a:lstStyle/>
          <a:p>
            <a:pPr lvl="0"/>
            <a:r>
              <a:rPr lang="en-US" dirty="0"/>
              <a:t>Click to edit Master title style</a:t>
            </a:r>
          </a:p>
        </p:txBody>
      </p:sp>
      <p:pic>
        <p:nvPicPr>
          <p:cNvPr id="25" name="Picture 24">
            <a:extLst>
              <a:ext uri="{FF2B5EF4-FFF2-40B4-BE49-F238E27FC236}">
                <a16:creationId xmlns:a16="http://schemas.microsoft.com/office/drawing/2014/main" id="{CD87DF51-3317-E04E-B935-B1B0C3468495}"/>
              </a:ext>
            </a:extLst>
          </p:cNvPr>
          <p:cNvPicPr>
            <a:picLocks noChangeAspect="1"/>
          </p:cNvPicPr>
          <p:nvPr userDrawn="1"/>
        </p:nvPicPr>
        <p:blipFill>
          <a:blip r:embed="rId16"/>
          <a:stretch>
            <a:fillRect/>
          </a:stretch>
        </p:blipFill>
        <p:spPr>
          <a:xfrm>
            <a:off x="10837336" y="6192015"/>
            <a:ext cx="1646889" cy="933541"/>
          </a:xfrm>
          <a:prstGeom prst="rect">
            <a:avLst/>
          </a:prstGeom>
        </p:spPr>
      </p:pic>
      <p:sp>
        <p:nvSpPr>
          <p:cNvPr id="26" name="TextBox 25">
            <a:extLst>
              <a:ext uri="{FF2B5EF4-FFF2-40B4-BE49-F238E27FC236}">
                <a16:creationId xmlns:a16="http://schemas.microsoft.com/office/drawing/2014/main" id="{5D925446-04C4-E747-BF6A-F8047AFBC10E}"/>
              </a:ext>
            </a:extLst>
          </p:cNvPr>
          <p:cNvSpPr txBox="1"/>
          <p:nvPr userDrawn="1"/>
        </p:nvSpPr>
        <p:spPr>
          <a:xfrm>
            <a:off x="650274" y="6366940"/>
            <a:ext cx="1929561" cy="483307"/>
          </a:xfrm>
          <a:prstGeom prst="rect">
            <a:avLst/>
          </a:prstGeom>
          <a:noFill/>
        </p:spPr>
        <p:txBody>
          <a:bodyPr wrap="none" lIns="143666" tIns="71835" rIns="143666" bIns="71835" rtlCol="0">
            <a:spAutoFit/>
          </a:bodyPr>
          <a:lstStyle/>
          <a:p>
            <a:r>
              <a:rPr lang="en-US" sz="2198" dirty="0">
                <a:solidFill>
                  <a:schemeClr val="tx1"/>
                </a:solidFill>
              </a:rPr>
              <a:t>#</a:t>
            </a:r>
            <a:r>
              <a:rPr lang="en-US" sz="2198" dirty="0" err="1">
                <a:solidFill>
                  <a:schemeClr val="tx1"/>
                </a:solidFill>
              </a:rPr>
              <a:t>SHRMTalent</a:t>
            </a:r>
            <a:endParaRPr lang="en-US" sz="2198" dirty="0">
              <a:solidFill>
                <a:schemeClr val="tx1"/>
              </a:solidFill>
            </a:endParaRPr>
          </a:p>
        </p:txBody>
      </p:sp>
      <p:pic>
        <p:nvPicPr>
          <p:cNvPr id="27" name="Picture 26"/>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25120" y="6366938"/>
            <a:ext cx="483840" cy="483392"/>
          </a:xfrm>
          <a:prstGeom prst="rect">
            <a:avLst/>
          </a:prstGeom>
        </p:spPr>
      </p:pic>
    </p:spTree>
    <p:extLst>
      <p:ext uri="{BB962C8B-B14F-4D97-AF65-F5344CB8AC3E}">
        <p14:creationId xmlns:p14="http://schemas.microsoft.com/office/powerpoint/2010/main" val="71696991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txStyles>
    <p:titleStyle>
      <a:lvl1pPr algn="l" rtl="0" eaLnBrk="1" fontAlgn="base" hangingPunct="1">
        <a:spcBef>
          <a:spcPct val="0"/>
        </a:spcBef>
        <a:spcAft>
          <a:spcPct val="0"/>
        </a:spcAft>
        <a:defRPr sz="5172"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0715" algn="l" rtl="0" eaLnBrk="1" fontAlgn="base" hangingPunct="1">
        <a:spcBef>
          <a:spcPct val="0"/>
        </a:spcBef>
        <a:spcAft>
          <a:spcPct val="0"/>
        </a:spcAft>
        <a:defRPr sz="5041">
          <a:solidFill>
            <a:schemeClr val="tx2"/>
          </a:solidFill>
          <a:latin typeface="Comic Sans MS" charset="0"/>
          <a:ea typeface="ＭＳ Ｐゴシック" charset="0"/>
        </a:defRPr>
      </a:lvl6pPr>
      <a:lvl7pPr marL="1281431" algn="l" rtl="0" eaLnBrk="1" fontAlgn="base" hangingPunct="1">
        <a:spcBef>
          <a:spcPct val="0"/>
        </a:spcBef>
        <a:spcAft>
          <a:spcPct val="0"/>
        </a:spcAft>
        <a:defRPr sz="5041">
          <a:solidFill>
            <a:schemeClr val="tx2"/>
          </a:solidFill>
          <a:latin typeface="Comic Sans MS" charset="0"/>
          <a:ea typeface="ＭＳ Ｐゴシック" charset="0"/>
        </a:defRPr>
      </a:lvl7pPr>
      <a:lvl8pPr marL="1922139" algn="l" rtl="0" eaLnBrk="1" fontAlgn="base" hangingPunct="1">
        <a:spcBef>
          <a:spcPct val="0"/>
        </a:spcBef>
        <a:spcAft>
          <a:spcPct val="0"/>
        </a:spcAft>
        <a:defRPr sz="5041">
          <a:solidFill>
            <a:schemeClr val="tx2"/>
          </a:solidFill>
          <a:latin typeface="Comic Sans MS" charset="0"/>
          <a:ea typeface="ＭＳ Ｐゴシック" charset="0"/>
        </a:defRPr>
      </a:lvl8pPr>
      <a:lvl9pPr marL="2562856" algn="l" rtl="0" eaLnBrk="1" fontAlgn="base" hangingPunct="1">
        <a:spcBef>
          <a:spcPct val="0"/>
        </a:spcBef>
        <a:spcAft>
          <a:spcPct val="0"/>
        </a:spcAft>
        <a:defRPr sz="5041">
          <a:solidFill>
            <a:schemeClr val="tx2"/>
          </a:solidFill>
          <a:latin typeface="Comic Sans MS" charset="0"/>
          <a:ea typeface="ＭＳ Ｐゴシック" charset="0"/>
        </a:defRPr>
      </a:lvl9pPr>
      <a:extLst/>
    </p:titleStyle>
    <p:bodyStyle>
      <a:lvl1pPr marL="447165" indent="-447165" algn="l" rtl="0" eaLnBrk="1" fontAlgn="base" hangingPunct="1">
        <a:spcBef>
          <a:spcPts val="983"/>
        </a:spcBef>
        <a:spcAft>
          <a:spcPct val="0"/>
        </a:spcAft>
        <a:buClr>
          <a:schemeClr val="accent2"/>
        </a:buClr>
        <a:buSzPct val="60000"/>
        <a:buFont typeface="Wingdings" charset="0"/>
        <a:buChar char=""/>
        <a:defRPr sz="4653" kern="1200">
          <a:solidFill>
            <a:schemeClr val="tx1"/>
          </a:solidFill>
          <a:latin typeface="Arial"/>
          <a:ea typeface="ＭＳ Ｐゴシック" charset="0"/>
          <a:cs typeface="Arial"/>
        </a:defRPr>
      </a:lvl1pPr>
      <a:lvl2pPr marL="896556" indent="-382651" algn="l" rtl="0" eaLnBrk="1" fontAlgn="base" hangingPunct="1">
        <a:spcBef>
          <a:spcPts val="772"/>
        </a:spcBef>
        <a:spcAft>
          <a:spcPct val="0"/>
        </a:spcAft>
        <a:buClr>
          <a:schemeClr val="accent2"/>
        </a:buClr>
        <a:buSzPct val="70000"/>
        <a:buFont typeface="Wingdings" charset="0"/>
        <a:buChar char="v"/>
        <a:defRPr sz="3879" kern="1200">
          <a:solidFill>
            <a:schemeClr val="tx1"/>
          </a:solidFill>
          <a:latin typeface="Arial"/>
          <a:ea typeface="ＭＳ Ｐゴシック" charset="0"/>
          <a:cs typeface="Arial"/>
        </a:defRPr>
      </a:lvl2pPr>
      <a:lvl3pPr marL="1281431" indent="-320356" algn="l" rtl="0" eaLnBrk="1" fontAlgn="base" hangingPunct="1">
        <a:spcBef>
          <a:spcPts val="703"/>
        </a:spcBef>
        <a:spcAft>
          <a:spcPct val="0"/>
        </a:spcAft>
        <a:buClr>
          <a:schemeClr val="accent2"/>
        </a:buClr>
        <a:buSzPct val="70000"/>
        <a:buFont typeface="Wingdings" charset="0"/>
        <a:buChar char="Ø"/>
        <a:defRPr sz="3620" kern="1200">
          <a:solidFill>
            <a:schemeClr val="tx1"/>
          </a:solidFill>
          <a:latin typeface="Arial"/>
          <a:ea typeface="ＭＳ Ｐゴシック" charset="0"/>
          <a:cs typeface="Arial"/>
        </a:defRPr>
      </a:lvl3pPr>
      <a:lvl4pPr marL="1922139" indent="-320356" algn="l" rtl="0" eaLnBrk="1" fontAlgn="base" hangingPunct="1">
        <a:spcBef>
          <a:spcPts val="561"/>
        </a:spcBef>
        <a:spcAft>
          <a:spcPct val="0"/>
        </a:spcAft>
        <a:buClr>
          <a:schemeClr val="accent2"/>
        </a:buClr>
        <a:buSzPct val="70000"/>
        <a:buFont typeface="Wingdings" charset="0"/>
        <a:buChar char=""/>
        <a:defRPr sz="3103" kern="1200">
          <a:solidFill>
            <a:schemeClr val="tx1"/>
          </a:solidFill>
          <a:latin typeface="Arial"/>
          <a:ea typeface="ＭＳ Ｐゴシック" charset="0"/>
          <a:cs typeface="Arial"/>
        </a:defRPr>
      </a:lvl4pPr>
      <a:lvl5pPr marL="2562856" indent="-320356" algn="l" rtl="0" eaLnBrk="1" fontAlgn="base" hangingPunct="1">
        <a:spcBef>
          <a:spcPts val="561"/>
        </a:spcBef>
        <a:spcAft>
          <a:spcPct val="0"/>
        </a:spcAft>
        <a:buClr>
          <a:schemeClr val="accent2"/>
        </a:buClr>
        <a:buSzPct val="100000"/>
        <a:buFont typeface="Courier New" charset="0"/>
        <a:buChar char="o"/>
        <a:defRPr sz="3103" kern="1200">
          <a:solidFill>
            <a:schemeClr val="tx1"/>
          </a:solidFill>
          <a:latin typeface="Arial"/>
          <a:ea typeface="ＭＳ Ｐゴシック" charset="0"/>
          <a:cs typeface="Arial"/>
        </a:defRPr>
      </a:lvl5pPr>
      <a:lvl6pPr marL="2947286" indent="-320356" algn="l" rtl="0" eaLnBrk="1" latinLnBrk="0" hangingPunct="1">
        <a:spcBef>
          <a:spcPct val="20000"/>
        </a:spcBef>
        <a:buClr>
          <a:schemeClr val="accent1"/>
        </a:buClr>
        <a:buFont typeface="Wingdings"/>
        <a:buNone/>
        <a:defRPr sz="2327" kern="1200" baseline="0">
          <a:solidFill>
            <a:schemeClr val="tx1"/>
          </a:solidFill>
          <a:latin typeface="+mn-lt"/>
          <a:ea typeface="+mn-ea"/>
          <a:cs typeface="+mn-cs"/>
        </a:defRPr>
      </a:lvl6pPr>
      <a:lvl7pPr marL="3331718" indent="-320356" algn="l" rtl="0" eaLnBrk="1" latinLnBrk="0" hangingPunct="1">
        <a:spcBef>
          <a:spcPct val="20000"/>
        </a:spcBef>
        <a:buClr>
          <a:schemeClr val="accent2"/>
        </a:buClr>
        <a:buFont typeface="Wingdings"/>
        <a:buChar char="§"/>
        <a:defRPr sz="2327" kern="1200" baseline="0">
          <a:solidFill>
            <a:schemeClr val="tx1"/>
          </a:solidFill>
          <a:latin typeface="+mn-lt"/>
          <a:ea typeface="+mn-ea"/>
          <a:cs typeface="+mn-cs"/>
        </a:defRPr>
      </a:lvl7pPr>
      <a:lvl8pPr marL="3716142" indent="-320356" algn="l" rtl="0" eaLnBrk="1" latinLnBrk="0" hangingPunct="1">
        <a:spcBef>
          <a:spcPct val="20000"/>
        </a:spcBef>
        <a:buClr>
          <a:schemeClr val="accent3"/>
        </a:buClr>
        <a:buFont typeface="Wingdings"/>
        <a:buChar char="§"/>
        <a:defRPr sz="2327" kern="1200" baseline="0">
          <a:solidFill>
            <a:schemeClr val="tx1"/>
          </a:solidFill>
          <a:latin typeface="+mn-lt"/>
          <a:ea typeface="+mn-ea"/>
          <a:cs typeface="+mn-cs"/>
        </a:defRPr>
      </a:lvl8pPr>
      <a:lvl9pPr marL="4100571" indent="-320356" algn="l" rtl="0" eaLnBrk="1" latinLnBrk="0" hangingPunct="1">
        <a:spcBef>
          <a:spcPct val="20000"/>
        </a:spcBef>
        <a:buClr>
          <a:schemeClr val="accent4"/>
        </a:buClr>
        <a:buFont typeface="Wingdings"/>
        <a:buChar char="§"/>
        <a:defRPr sz="2327"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640715" algn="l" rtl="0" eaLnBrk="1" hangingPunct="1">
        <a:defRPr kern="1200">
          <a:solidFill>
            <a:schemeClr val="tx1"/>
          </a:solidFill>
          <a:latin typeface="+mn-lt"/>
          <a:ea typeface="+mn-ea"/>
          <a:cs typeface="+mn-cs"/>
        </a:defRPr>
      </a:lvl2pPr>
      <a:lvl3pPr marL="1281431" algn="l" rtl="0" eaLnBrk="1" hangingPunct="1">
        <a:defRPr kern="1200">
          <a:solidFill>
            <a:schemeClr val="tx1"/>
          </a:solidFill>
          <a:latin typeface="+mn-lt"/>
          <a:ea typeface="+mn-ea"/>
          <a:cs typeface="+mn-cs"/>
        </a:defRPr>
      </a:lvl3pPr>
      <a:lvl4pPr marL="1922139" algn="l" rtl="0" eaLnBrk="1" hangingPunct="1">
        <a:defRPr kern="1200">
          <a:solidFill>
            <a:schemeClr val="tx1"/>
          </a:solidFill>
          <a:latin typeface="+mn-lt"/>
          <a:ea typeface="+mn-ea"/>
          <a:cs typeface="+mn-cs"/>
        </a:defRPr>
      </a:lvl4pPr>
      <a:lvl5pPr marL="2562856" algn="l" rtl="0" eaLnBrk="1" hangingPunct="1">
        <a:defRPr kern="1200">
          <a:solidFill>
            <a:schemeClr val="tx1"/>
          </a:solidFill>
          <a:latin typeface="+mn-lt"/>
          <a:ea typeface="+mn-ea"/>
          <a:cs typeface="+mn-cs"/>
        </a:defRPr>
      </a:lvl5pPr>
      <a:lvl6pPr marL="3203567" algn="l" rtl="0" eaLnBrk="1" hangingPunct="1">
        <a:defRPr kern="1200">
          <a:solidFill>
            <a:schemeClr val="tx1"/>
          </a:solidFill>
          <a:latin typeface="+mn-lt"/>
          <a:ea typeface="+mn-ea"/>
          <a:cs typeface="+mn-cs"/>
        </a:defRPr>
      </a:lvl6pPr>
      <a:lvl7pPr marL="3844283" algn="l" rtl="0" eaLnBrk="1" hangingPunct="1">
        <a:defRPr kern="1200">
          <a:solidFill>
            <a:schemeClr val="tx1"/>
          </a:solidFill>
          <a:latin typeface="+mn-lt"/>
          <a:ea typeface="+mn-ea"/>
          <a:cs typeface="+mn-cs"/>
        </a:defRPr>
      </a:lvl7pPr>
      <a:lvl8pPr marL="4484996" algn="l" rtl="0" eaLnBrk="1" hangingPunct="1">
        <a:defRPr kern="1200">
          <a:solidFill>
            <a:schemeClr val="tx1"/>
          </a:solidFill>
          <a:latin typeface="+mn-lt"/>
          <a:ea typeface="+mn-ea"/>
          <a:cs typeface="+mn-cs"/>
        </a:defRPr>
      </a:lvl8pPr>
      <a:lvl9pPr marL="5125711"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package" Target="../embeddings/Microsoft_Word_Document.docx"/></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4826000" y="3194063"/>
            <a:ext cx="7086600" cy="79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8154" tIns="64078" rIns="128154" bIns="64078" numCol="1" anchor="t" anchorCtr="0" compatLnSpc="1">
            <a:prstTxWarp prst="textNoShape">
              <a:avLst/>
            </a:prstTxWarp>
            <a:noAutofit/>
          </a:bodyPr>
          <a:lstStyle>
            <a:lvl1pPr marL="284628" indent="-284628" algn="l" rtl="0" eaLnBrk="1" fontAlgn="base" hangingPunct="1">
              <a:spcBef>
                <a:spcPts val="625"/>
              </a:spcBef>
              <a:spcAft>
                <a:spcPct val="0"/>
              </a:spcAft>
              <a:buClr>
                <a:schemeClr val="accent2"/>
              </a:buClr>
              <a:buSzPct val="60000"/>
              <a:buFont typeface="Wingdings" charset="0"/>
              <a:buChar char=""/>
              <a:defRPr sz="3000" kern="1200">
                <a:solidFill>
                  <a:schemeClr val="tx1"/>
                </a:solidFill>
                <a:latin typeface="Arial"/>
                <a:ea typeface="ＭＳ Ｐゴシック" charset="0"/>
                <a:cs typeface="Arial"/>
              </a:defRPr>
            </a:lvl1pPr>
            <a:lvl2pPr marL="570679" indent="-243564" algn="l" rtl="0" eaLnBrk="1" fontAlgn="base" hangingPunct="1">
              <a:spcBef>
                <a:spcPts val="491"/>
              </a:spcBef>
              <a:spcAft>
                <a:spcPct val="0"/>
              </a:spcAft>
              <a:buClr>
                <a:schemeClr val="accent2"/>
              </a:buClr>
              <a:buSzPct val="70000"/>
              <a:buFont typeface="Wingdings" charset="0"/>
              <a:buChar char="v"/>
              <a:defRPr sz="2500" kern="1200">
                <a:solidFill>
                  <a:schemeClr val="tx1"/>
                </a:solidFill>
                <a:latin typeface="Arial"/>
                <a:ea typeface="ＭＳ Ｐゴシック" charset="0"/>
                <a:cs typeface="Arial"/>
              </a:defRPr>
            </a:lvl2pPr>
            <a:lvl3pPr marL="815664" indent="-203916" algn="l" rtl="0" eaLnBrk="1" fontAlgn="base" hangingPunct="1">
              <a:spcBef>
                <a:spcPts val="447"/>
              </a:spcBef>
              <a:spcAft>
                <a:spcPct val="0"/>
              </a:spcAft>
              <a:buClr>
                <a:schemeClr val="accent2"/>
              </a:buClr>
              <a:buSzPct val="70000"/>
              <a:buFont typeface="Wingdings" charset="0"/>
              <a:buChar char="Ø"/>
              <a:defRPr sz="2300" kern="1200">
                <a:solidFill>
                  <a:schemeClr val="tx1"/>
                </a:solidFill>
                <a:latin typeface="Arial"/>
                <a:ea typeface="ＭＳ Ｐゴシック" charset="0"/>
                <a:cs typeface="Arial"/>
              </a:defRPr>
            </a:lvl3pPr>
            <a:lvl4pPr marL="1223493" indent="-203916" algn="l" rtl="0" eaLnBrk="1" fontAlgn="base" hangingPunct="1">
              <a:spcBef>
                <a:spcPts val="357"/>
              </a:spcBef>
              <a:spcAft>
                <a:spcPct val="0"/>
              </a:spcAft>
              <a:buClr>
                <a:schemeClr val="accent2"/>
              </a:buClr>
              <a:buSzPct val="70000"/>
              <a:buFont typeface="Wingdings" charset="0"/>
              <a:buChar char=""/>
              <a:defRPr sz="2000" kern="1200">
                <a:solidFill>
                  <a:schemeClr val="tx1"/>
                </a:solidFill>
                <a:latin typeface="Arial"/>
                <a:ea typeface="ＭＳ Ｐゴシック" charset="0"/>
                <a:cs typeface="Arial"/>
              </a:defRPr>
            </a:lvl4pPr>
            <a:lvl5pPr marL="1631323" indent="-203916" algn="l" rtl="0" eaLnBrk="1" fontAlgn="base" hangingPunct="1">
              <a:spcBef>
                <a:spcPts val="357"/>
              </a:spcBef>
              <a:spcAft>
                <a:spcPct val="0"/>
              </a:spcAft>
              <a:buClr>
                <a:schemeClr val="accent2"/>
              </a:buClr>
              <a:buSzPct val="100000"/>
              <a:buFont typeface="Courier New" charset="0"/>
              <a:buChar char="o"/>
              <a:defRPr sz="2000" kern="1200">
                <a:solidFill>
                  <a:schemeClr val="tx1"/>
                </a:solidFill>
                <a:latin typeface="Arial"/>
                <a:ea typeface="ＭＳ Ｐゴシック" charset="0"/>
                <a:cs typeface="Arial"/>
              </a:defRPr>
            </a:lvl5pPr>
            <a:lvl6pPr marL="1876022" indent="-203916" algn="l" rtl="0" eaLnBrk="1" latinLnBrk="0" hangingPunct="1">
              <a:spcBef>
                <a:spcPct val="20000"/>
              </a:spcBef>
              <a:buClr>
                <a:schemeClr val="accent1"/>
              </a:buClr>
              <a:buFont typeface="Wingdings"/>
              <a:buNone/>
              <a:defRPr sz="1600" kern="1200" baseline="0">
                <a:solidFill>
                  <a:schemeClr val="tx1"/>
                </a:solidFill>
                <a:latin typeface="+mn-lt"/>
                <a:ea typeface="+mn-ea"/>
                <a:cs typeface="+mn-cs"/>
              </a:defRPr>
            </a:lvl6pPr>
            <a:lvl7pPr marL="2120721" indent="-203916"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365419" indent="-203916" algn="l" rtl="0" eaLnBrk="1" latinLnBrk="0" hangingPunct="1">
              <a:spcBef>
                <a:spcPct val="20000"/>
              </a:spcBef>
              <a:buClr>
                <a:schemeClr val="accent3"/>
              </a:buClr>
              <a:buFont typeface="Wingdings"/>
              <a:buChar char="§"/>
              <a:defRPr sz="1600" kern="1200" baseline="0">
                <a:solidFill>
                  <a:schemeClr val="tx1"/>
                </a:solidFill>
                <a:latin typeface="+mn-lt"/>
                <a:ea typeface="+mn-ea"/>
                <a:cs typeface="+mn-cs"/>
              </a:defRPr>
            </a:lvl8pPr>
            <a:lvl9pPr marL="2610117" indent="-203916" algn="l" rtl="0" eaLnBrk="1" latinLnBrk="0" hangingPunct="1">
              <a:spcBef>
                <a:spcPct val="20000"/>
              </a:spcBef>
              <a:buClr>
                <a:schemeClr val="accent4"/>
              </a:buClr>
              <a:buFont typeface="Wingdings"/>
              <a:buChar char="§"/>
              <a:defRPr sz="1600" kern="1200" baseline="0">
                <a:solidFill>
                  <a:schemeClr val="tx1"/>
                </a:solidFill>
                <a:latin typeface="+mn-lt"/>
                <a:ea typeface="+mn-ea"/>
                <a:cs typeface="+mn-cs"/>
              </a:defRPr>
            </a:lvl9pPr>
            <a:extLst/>
          </a:lstStyle>
          <a:p>
            <a:pPr marL="0" indent="0">
              <a:buNone/>
            </a:pPr>
            <a:r>
              <a:rPr lang="en-US" sz="4137" b="1" dirty="0">
                <a:solidFill>
                  <a:schemeClr val="bg2">
                    <a:lumMod val="25000"/>
                  </a:schemeClr>
                </a:solidFill>
                <a:latin typeface="Comic Sans MS" charset="0"/>
              </a:rPr>
              <a:t>Alan </a:t>
            </a:r>
            <a:r>
              <a:rPr lang="en-US" sz="4137" b="1" dirty="0" err="1">
                <a:solidFill>
                  <a:schemeClr val="bg2">
                    <a:lumMod val="25000"/>
                  </a:schemeClr>
                </a:solidFill>
                <a:latin typeface="Comic Sans MS" charset="0"/>
              </a:rPr>
              <a:t>Cabelly</a:t>
            </a:r>
            <a:r>
              <a:rPr lang="en-US" sz="4137" b="1" dirty="0">
                <a:solidFill>
                  <a:schemeClr val="bg2">
                    <a:lumMod val="25000"/>
                  </a:schemeClr>
                </a:solidFill>
                <a:latin typeface="Comic Sans MS" charset="0"/>
              </a:rPr>
              <a:t>, </a:t>
            </a:r>
            <a:r>
              <a:rPr lang="en-US" sz="3200" b="1" dirty="0">
                <a:solidFill>
                  <a:schemeClr val="bg2">
                    <a:lumMod val="25000"/>
                  </a:schemeClr>
                </a:solidFill>
                <a:latin typeface="Comic Sans MS" charset="0"/>
              </a:rPr>
              <a:t>Ph. D., SHRM-SCP</a:t>
            </a:r>
          </a:p>
          <a:p>
            <a:pPr marL="0" indent="0">
              <a:buNone/>
            </a:pPr>
            <a:r>
              <a:rPr lang="en-US" sz="4137" b="1" dirty="0">
                <a:solidFill>
                  <a:schemeClr val="bg2">
                    <a:lumMod val="25000"/>
                  </a:schemeClr>
                </a:solidFill>
                <a:latin typeface="Comic Sans MS" charset="0"/>
              </a:rPr>
              <a:t> </a:t>
            </a:r>
          </a:p>
        </p:txBody>
      </p:sp>
      <p:sp>
        <p:nvSpPr>
          <p:cNvPr id="9" name="Rectangle 1027"/>
          <p:cNvSpPr txBox="1">
            <a:spLocks noChangeArrowheads="1"/>
          </p:cNvSpPr>
          <p:nvPr/>
        </p:nvSpPr>
        <p:spPr bwMode="auto">
          <a:xfrm>
            <a:off x="4826000" y="4541981"/>
            <a:ext cx="7869128" cy="1477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8154" tIns="64078" rIns="128154" bIns="64078" numCol="1" anchor="t" anchorCtr="0" compatLnSpc="1">
            <a:prstTxWarp prst="textNoShape">
              <a:avLst/>
            </a:prstTxWarp>
            <a:noAutofit/>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lgn="r">
              <a:buNone/>
            </a:pPr>
            <a:r>
              <a:rPr lang="en-US" sz="2400" dirty="0">
                <a:solidFill>
                  <a:schemeClr val="accent1"/>
                </a:solidFill>
                <a:latin typeface="Comic Sans MS" charset="0"/>
              </a:rPr>
              <a:t>Portland Leadership Institute</a:t>
            </a:r>
          </a:p>
          <a:p>
            <a:pPr marL="0" indent="0" algn="r">
              <a:buNone/>
            </a:pPr>
            <a:r>
              <a:rPr lang="en-US" sz="2400" dirty="0" err="1">
                <a:solidFill>
                  <a:schemeClr val="accent1"/>
                </a:solidFill>
                <a:latin typeface="Comic Sans MS" charset="0"/>
              </a:rPr>
              <a:t>www.PortlandLeadershipInstitute.com</a:t>
            </a:r>
            <a:endParaRPr lang="en-US" sz="2400" dirty="0">
              <a:solidFill>
                <a:schemeClr val="accent1"/>
              </a:solidFill>
              <a:latin typeface="Comic Sans MS" charset="0"/>
            </a:endParaRPr>
          </a:p>
        </p:txBody>
      </p:sp>
      <p:sp>
        <p:nvSpPr>
          <p:cNvPr id="10" name="Rectangle 1027"/>
          <p:cNvSpPr txBox="1">
            <a:spLocks noChangeArrowheads="1"/>
          </p:cNvSpPr>
          <p:nvPr/>
        </p:nvSpPr>
        <p:spPr bwMode="auto">
          <a:xfrm>
            <a:off x="87008" y="6530027"/>
            <a:ext cx="3976992" cy="68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8154" tIns="64078" rIns="128154" bIns="64078" numCol="1" anchor="t" anchorCtr="0" compatLnSpc="1">
            <a:prstTxWarp prst="textNoShape">
              <a:avLst/>
            </a:prstTxWarp>
            <a:noAutofit/>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lgn="r">
              <a:buNone/>
            </a:pPr>
            <a:r>
              <a:rPr lang="en-US" sz="2800" b="1" dirty="0">
                <a:solidFill>
                  <a:schemeClr val="bg1"/>
                </a:solidFill>
                <a:latin typeface="Comic Sans MS" charset="0"/>
              </a:rPr>
              <a:t>September 20, 2023</a:t>
            </a:r>
            <a:endParaRPr lang="en-US" sz="4000" b="1" dirty="0">
              <a:solidFill>
                <a:schemeClr val="bg1"/>
              </a:solidFill>
              <a:latin typeface="Comic Sans MS" charset="0"/>
            </a:endParaRPr>
          </a:p>
        </p:txBody>
      </p:sp>
      <p:pic>
        <p:nvPicPr>
          <p:cNvPr id="11" name="Picture 10"/>
          <p:cNvPicPr>
            <a:picLocks noChangeAspect="1"/>
          </p:cNvPicPr>
          <p:nvPr/>
        </p:nvPicPr>
        <p:blipFill>
          <a:blip r:embed="rId3"/>
          <a:stretch>
            <a:fillRect/>
          </a:stretch>
        </p:blipFill>
        <p:spPr>
          <a:xfrm>
            <a:off x="50242" y="0"/>
            <a:ext cx="4414249" cy="4307805"/>
          </a:xfrm>
          <a:prstGeom prst="rect">
            <a:avLst/>
          </a:prstGeom>
        </p:spPr>
      </p:pic>
      <p:sp>
        <p:nvSpPr>
          <p:cNvPr id="12" name="Rectangle 1026">
            <a:extLst>
              <a:ext uri="{FF2B5EF4-FFF2-40B4-BE49-F238E27FC236}">
                <a16:creationId xmlns:a16="http://schemas.microsoft.com/office/drawing/2014/main" id="{57F1B0E6-E5A2-E243-ACDE-F8D50C1E1759}"/>
              </a:ext>
            </a:extLst>
          </p:cNvPr>
          <p:cNvSpPr txBox="1">
            <a:spLocks noChangeArrowheads="1"/>
          </p:cNvSpPr>
          <p:nvPr/>
        </p:nvSpPr>
        <p:spPr bwMode="auto">
          <a:xfrm>
            <a:off x="3835400" y="529895"/>
            <a:ext cx="8701906" cy="904367"/>
          </a:xfrm>
          <a:prstGeom prst="rect">
            <a:avLst/>
          </a:prstGeom>
          <a:noFill/>
          <a:ln w="19050" cap="flat" cmpd="sng" algn="ctr">
            <a:noFill/>
            <a:prstDash val="solid"/>
          </a:ln>
          <a:extLs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128154" tIns="64078" rIns="128154" bIns="64078" numCol="1" rtlCol="0" anchor="b" anchorCtr="0" compatLnSpc="1">
            <a:prstTxWarp prst="textNoShape">
              <a:avLst/>
            </a:prstTxWarp>
          </a:bodyPr>
          <a:lstStyle>
            <a:lvl1pPr algn="l" rtl="0" eaLnBrk="1" fontAlgn="base" hangingPunct="1">
              <a:spcBef>
                <a:spcPct val="0"/>
              </a:spcBef>
              <a:spcAft>
                <a:spcPct val="0"/>
              </a:spcAft>
              <a:defRPr sz="4000" kern="1200" cap="all" baseline="0">
                <a:solidFill>
                  <a:schemeClr val="dk1"/>
                </a:solidFill>
                <a:latin typeface="+mn-lt"/>
                <a:ea typeface="+mn-ea"/>
                <a:cs typeface="+mn-cs"/>
              </a:defRPr>
            </a:lvl1pPr>
            <a:lvl2pPr algn="l" rtl="0" eaLnBrk="1" fontAlgn="base" hangingPunct="1">
              <a:spcBef>
                <a:spcPct val="0"/>
              </a:spcBef>
              <a:spcAft>
                <a:spcPct val="0"/>
              </a:spcAft>
              <a:defRPr sz="3900">
                <a:solidFill>
                  <a:schemeClr val="dk1"/>
                </a:solidFill>
                <a:latin typeface="+mn-lt"/>
                <a:ea typeface="+mn-ea"/>
                <a:cs typeface="+mn-cs"/>
              </a:defRPr>
            </a:lvl2pPr>
            <a:lvl3pPr algn="l" rtl="0" eaLnBrk="1" fontAlgn="base" hangingPunct="1">
              <a:spcBef>
                <a:spcPct val="0"/>
              </a:spcBef>
              <a:spcAft>
                <a:spcPct val="0"/>
              </a:spcAft>
              <a:defRPr sz="3900">
                <a:solidFill>
                  <a:schemeClr val="dk1"/>
                </a:solidFill>
                <a:latin typeface="+mn-lt"/>
                <a:ea typeface="+mn-ea"/>
                <a:cs typeface="+mn-cs"/>
              </a:defRPr>
            </a:lvl3pPr>
            <a:lvl4pPr algn="l" rtl="0" eaLnBrk="1" fontAlgn="base" hangingPunct="1">
              <a:spcBef>
                <a:spcPct val="0"/>
              </a:spcBef>
              <a:spcAft>
                <a:spcPct val="0"/>
              </a:spcAft>
              <a:defRPr sz="3900">
                <a:solidFill>
                  <a:schemeClr val="dk1"/>
                </a:solidFill>
                <a:latin typeface="+mn-lt"/>
                <a:ea typeface="+mn-ea"/>
                <a:cs typeface="+mn-cs"/>
              </a:defRPr>
            </a:lvl4pPr>
            <a:lvl5pPr algn="l" rtl="0" eaLnBrk="1" fontAlgn="base" hangingPunct="1">
              <a:spcBef>
                <a:spcPct val="0"/>
              </a:spcBef>
              <a:spcAft>
                <a:spcPct val="0"/>
              </a:spcAft>
              <a:defRPr sz="3900">
                <a:solidFill>
                  <a:schemeClr val="dk1"/>
                </a:solidFill>
                <a:latin typeface="+mn-lt"/>
                <a:ea typeface="+mn-ea"/>
                <a:cs typeface="+mn-cs"/>
              </a:defRPr>
            </a:lvl5pPr>
            <a:lvl6pPr marL="495965" algn="l" rtl="0" eaLnBrk="1" fontAlgn="base" hangingPunct="1">
              <a:spcBef>
                <a:spcPct val="0"/>
              </a:spcBef>
              <a:spcAft>
                <a:spcPct val="0"/>
              </a:spcAft>
              <a:defRPr sz="3900">
                <a:solidFill>
                  <a:schemeClr val="dk1"/>
                </a:solidFill>
                <a:latin typeface="+mn-lt"/>
                <a:ea typeface="+mn-ea"/>
                <a:cs typeface="+mn-cs"/>
              </a:defRPr>
            </a:lvl6pPr>
            <a:lvl7pPr marL="991930" algn="l" rtl="0" eaLnBrk="1" fontAlgn="base" hangingPunct="1">
              <a:spcBef>
                <a:spcPct val="0"/>
              </a:spcBef>
              <a:spcAft>
                <a:spcPct val="0"/>
              </a:spcAft>
              <a:defRPr sz="3900">
                <a:solidFill>
                  <a:schemeClr val="dk1"/>
                </a:solidFill>
                <a:latin typeface="+mn-lt"/>
                <a:ea typeface="+mn-ea"/>
                <a:cs typeface="+mn-cs"/>
              </a:defRPr>
            </a:lvl7pPr>
            <a:lvl8pPr marL="1487891" algn="l" rtl="0" eaLnBrk="1" fontAlgn="base" hangingPunct="1">
              <a:spcBef>
                <a:spcPct val="0"/>
              </a:spcBef>
              <a:spcAft>
                <a:spcPct val="0"/>
              </a:spcAft>
              <a:defRPr sz="3900">
                <a:solidFill>
                  <a:schemeClr val="dk1"/>
                </a:solidFill>
                <a:latin typeface="+mn-lt"/>
                <a:ea typeface="+mn-ea"/>
                <a:cs typeface="+mn-cs"/>
              </a:defRPr>
            </a:lvl8pPr>
            <a:lvl9pPr marL="1983854" algn="l" rtl="0" eaLnBrk="1" fontAlgn="base" hangingPunct="1">
              <a:spcBef>
                <a:spcPct val="0"/>
              </a:spcBef>
              <a:spcAft>
                <a:spcPct val="0"/>
              </a:spcAft>
              <a:defRPr sz="3900">
                <a:solidFill>
                  <a:schemeClr val="dk1"/>
                </a:solidFill>
                <a:latin typeface="+mn-lt"/>
                <a:ea typeface="+mn-ea"/>
                <a:cs typeface="+mn-cs"/>
              </a:defRPr>
            </a:lvl9pPr>
            <a:extLst/>
          </a:lstStyle>
          <a:p>
            <a:pPr algn="ctr"/>
            <a:r>
              <a:rPr lang="en-US" sz="4653" b="1" cap="small" dirty="0">
                <a:solidFill>
                  <a:srgbClr val="35385A"/>
                </a:solidFill>
                <a:latin typeface="Comic Sans MS" charset="0"/>
              </a:rPr>
              <a:t>Who Are You</a:t>
            </a:r>
            <a:endParaRPr lang="en-US" sz="5172" b="1" cap="small" dirty="0">
              <a:solidFill>
                <a:srgbClr val="35385A"/>
              </a:solidFill>
              <a:latin typeface="Comic Sans MS" charset="0"/>
            </a:endParaRPr>
          </a:p>
        </p:txBody>
      </p:sp>
      <p:sp>
        <p:nvSpPr>
          <p:cNvPr id="13" name="Rectangle 1026">
            <a:extLst>
              <a:ext uri="{FF2B5EF4-FFF2-40B4-BE49-F238E27FC236}">
                <a16:creationId xmlns:a16="http://schemas.microsoft.com/office/drawing/2014/main" id="{F6B662F9-F17B-3548-BEC0-214549647C41}"/>
              </a:ext>
            </a:extLst>
          </p:cNvPr>
          <p:cNvSpPr txBox="1">
            <a:spLocks noChangeArrowheads="1"/>
          </p:cNvSpPr>
          <p:nvPr/>
        </p:nvSpPr>
        <p:spPr bwMode="auto">
          <a:xfrm>
            <a:off x="5664200" y="1286879"/>
            <a:ext cx="5181600" cy="1380121"/>
          </a:xfrm>
          <a:prstGeom prst="rect">
            <a:avLst/>
          </a:prstGeom>
          <a:noFill/>
          <a:ln w="19050" cap="flat" cmpd="sng" algn="ctr">
            <a:noFill/>
            <a:prstDash val="solid"/>
          </a:ln>
          <a:extLst>
            <a:ext uri="{FAA26D3D-D897-4be2-8F04-BA451C77F1D7}">
              <ma14:placeholder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vert="horz" wrap="square" lIns="128154" tIns="64078" rIns="128154" bIns="64078" numCol="1" rtlCol="0" anchor="b" anchorCtr="0" compatLnSpc="1">
            <a:prstTxWarp prst="textNoShape">
              <a:avLst/>
            </a:prstTxWarp>
          </a:bodyPr>
          <a:lstStyle>
            <a:lvl1pPr algn="l" rtl="0" eaLnBrk="1" fontAlgn="base" hangingPunct="1">
              <a:spcBef>
                <a:spcPct val="0"/>
              </a:spcBef>
              <a:spcAft>
                <a:spcPct val="0"/>
              </a:spcAft>
              <a:defRPr sz="4000" kern="1200" cap="all" baseline="0">
                <a:solidFill>
                  <a:schemeClr val="dk1"/>
                </a:solidFill>
                <a:latin typeface="+mn-lt"/>
                <a:ea typeface="+mn-ea"/>
                <a:cs typeface="+mn-cs"/>
              </a:defRPr>
            </a:lvl1pPr>
            <a:lvl2pPr algn="l" rtl="0" eaLnBrk="1" fontAlgn="base" hangingPunct="1">
              <a:spcBef>
                <a:spcPct val="0"/>
              </a:spcBef>
              <a:spcAft>
                <a:spcPct val="0"/>
              </a:spcAft>
              <a:defRPr sz="3900">
                <a:solidFill>
                  <a:schemeClr val="dk1"/>
                </a:solidFill>
                <a:latin typeface="+mn-lt"/>
                <a:ea typeface="+mn-ea"/>
                <a:cs typeface="+mn-cs"/>
              </a:defRPr>
            </a:lvl2pPr>
            <a:lvl3pPr algn="l" rtl="0" eaLnBrk="1" fontAlgn="base" hangingPunct="1">
              <a:spcBef>
                <a:spcPct val="0"/>
              </a:spcBef>
              <a:spcAft>
                <a:spcPct val="0"/>
              </a:spcAft>
              <a:defRPr sz="3900">
                <a:solidFill>
                  <a:schemeClr val="dk1"/>
                </a:solidFill>
                <a:latin typeface="+mn-lt"/>
                <a:ea typeface="+mn-ea"/>
                <a:cs typeface="+mn-cs"/>
              </a:defRPr>
            </a:lvl3pPr>
            <a:lvl4pPr algn="l" rtl="0" eaLnBrk="1" fontAlgn="base" hangingPunct="1">
              <a:spcBef>
                <a:spcPct val="0"/>
              </a:spcBef>
              <a:spcAft>
                <a:spcPct val="0"/>
              </a:spcAft>
              <a:defRPr sz="3900">
                <a:solidFill>
                  <a:schemeClr val="dk1"/>
                </a:solidFill>
                <a:latin typeface="+mn-lt"/>
                <a:ea typeface="+mn-ea"/>
                <a:cs typeface="+mn-cs"/>
              </a:defRPr>
            </a:lvl4pPr>
            <a:lvl5pPr algn="l" rtl="0" eaLnBrk="1" fontAlgn="base" hangingPunct="1">
              <a:spcBef>
                <a:spcPct val="0"/>
              </a:spcBef>
              <a:spcAft>
                <a:spcPct val="0"/>
              </a:spcAft>
              <a:defRPr sz="3900">
                <a:solidFill>
                  <a:schemeClr val="dk1"/>
                </a:solidFill>
                <a:latin typeface="+mn-lt"/>
                <a:ea typeface="+mn-ea"/>
                <a:cs typeface="+mn-cs"/>
              </a:defRPr>
            </a:lvl5pPr>
            <a:lvl6pPr marL="495965" algn="l" rtl="0" eaLnBrk="1" fontAlgn="base" hangingPunct="1">
              <a:spcBef>
                <a:spcPct val="0"/>
              </a:spcBef>
              <a:spcAft>
                <a:spcPct val="0"/>
              </a:spcAft>
              <a:defRPr sz="3900">
                <a:solidFill>
                  <a:schemeClr val="dk1"/>
                </a:solidFill>
                <a:latin typeface="+mn-lt"/>
                <a:ea typeface="+mn-ea"/>
                <a:cs typeface="+mn-cs"/>
              </a:defRPr>
            </a:lvl6pPr>
            <a:lvl7pPr marL="991930" algn="l" rtl="0" eaLnBrk="1" fontAlgn="base" hangingPunct="1">
              <a:spcBef>
                <a:spcPct val="0"/>
              </a:spcBef>
              <a:spcAft>
                <a:spcPct val="0"/>
              </a:spcAft>
              <a:defRPr sz="3900">
                <a:solidFill>
                  <a:schemeClr val="dk1"/>
                </a:solidFill>
                <a:latin typeface="+mn-lt"/>
                <a:ea typeface="+mn-ea"/>
                <a:cs typeface="+mn-cs"/>
              </a:defRPr>
            </a:lvl7pPr>
            <a:lvl8pPr marL="1487891" algn="l" rtl="0" eaLnBrk="1" fontAlgn="base" hangingPunct="1">
              <a:spcBef>
                <a:spcPct val="0"/>
              </a:spcBef>
              <a:spcAft>
                <a:spcPct val="0"/>
              </a:spcAft>
              <a:defRPr sz="3900">
                <a:solidFill>
                  <a:schemeClr val="dk1"/>
                </a:solidFill>
                <a:latin typeface="+mn-lt"/>
                <a:ea typeface="+mn-ea"/>
                <a:cs typeface="+mn-cs"/>
              </a:defRPr>
            </a:lvl8pPr>
            <a:lvl9pPr marL="1983854" algn="l" rtl="0" eaLnBrk="1" fontAlgn="base" hangingPunct="1">
              <a:spcBef>
                <a:spcPct val="0"/>
              </a:spcBef>
              <a:spcAft>
                <a:spcPct val="0"/>
              </a:spcAft>
              <a:defRPr sz="3900">
                <a:solidFill>
                  <a:schemeClr val="dk1"/>
                </a:solidFill>
                <a:latin typeface="+mn-lt"/>
                <a:ea typeface="+mn-ea"/>
                <a:cs typeface="+mn-cs"/>
              </a:defRPr>
            </a:lvl9pPr>
            <a:extLst/>
          </a:lstStyle>
          <a:p>
            <a:pPr algn="ctr"/>
            <a:r>
              <a:rPr lang="en-US" sz="3620" b="1" cap="small" dirty="0">
                <a:solidFill>
                  <a:schemeClr val="accent1"/>
                </a:solidFill>
                <a:latin typeface="Comic Sans MS" charset="0"/>
              </a:rPr>
              <a:t>Your Style Makes You a Better Leader</a:t>
            </a:r>
          </a:p>
        </p:txBody>
      </p:sp>
      <p:sp>
        <p:nvSpPr>
          <p:cNvPr id="3" name="Rectangle 1027">
            <a:extLst>
              <a:ext uri="{FF2B5EF4-FFF2-40B4-BE49-F238E27FC236}">
                <a16:creationId xmlns:a16="http://schemas.microsoft.com/office/drawing/2014/main" id="{0A1D1045-0E86-51DE-4334-A851AAC3CEEC}"/>
              </a:ext>
            </a:extLst>
          </p:cNvPr>
          <p:cNvSpPr txBox="1">
            <a:spLocks noChangeArrowheads="1"/>
          </p:cNvSpPr>
          <p:nvPr/>
        </p:nvSpPr>
        <p:spPr bwMode="auto">
          <a:xfrm>
            <a:off x="5049196" y="6324600"/>
            <a:ext cx="2302056" cy="68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8154" tIns="64078" rIns="128154" bIns="64078" numCol="1" anchor="t" anchorCtr="0" compatLnSpc="1">
            <a:prstTxWarp prst="textNoShape">
              <a:avLst/>
            </a:prstTxWarp>
            <a:noAutofit/>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lgn="r">
              <a:buNone/>
            </a:pPr>
            <a:r>
              <a:rPr lang="en-US" sz="2000" dirty="0" err="1">
                <a:solidFill>
                  <a:schemeClr val="bg1"/>
                </a:solidFill>
                <a:latin typeface="Comic Sans MS" charset="0"/>
              </a:rPr>
              <a:t>alanc@pdx.edu</a:t>
            </a:r>
            <a:r>
              <a:rPr lang="en-US" sz="2000" dirty="0">
                <a:solidFill>
                  <a:schemeClr val="bg1"/>
                </a:solidFill>
                <a:latin typeface="Comic Sans MS" charset="0"/>
              </a:rPr>
              <a:t>  @</a:t>
            </a:r>
            <a:r>
              <a:rPr lang="en-US" sz="2000" dirty="0" err="1">
                <a:solidFill>
                  <a:schemeClr val="bg1"/>
                </a:solidFill>
                <a:latin typeface="Comic Sans MS" charset="0"/>
              </a:rPr>
              <a:t>AlanLeads</a:t>
            </a:r>
            <a:r>
              <a:rPr lang="en-US" sz="2000" dirty="0">
                <a:solidFill>
                  <a:schemeClr val="bg1"/>
                </a:solidFill>
                <a:latin typeface="Comic Sans MS" charset="0"/>
              </a:rPr>
              <a:t> 503-250-3758</a:t>
            </a:r>
            <a:endParaRPr lang="en-US" sz="3200" dirty="0">
              <a:solidFill>
                <a:schemeClr val="bg1"/>
              </a:solidFill>
              <a:latin typeface="Comic Sans MS" charset="0"/>
            </a:endParaRPr>
          </a:p>
        </p:txBody>
      </p:sp>
      <p:pic>
        <p:nvPicPr>
          <p:cNvPr id="1026" name="Picture 2">
            <a:extLst>
              <a:ext uri="{FF2B5EF4-FFF2-40B4-BE49-F238E27FC236}">
                <a16:creationId xmlns:a16="http://schemas.microsoft.com/office/drawing/2014/main" id="{96D6B887-2110-3425-B1B7-D5972DD94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143" y="4437664"/>
            <a:ext cx="2302057" cy="196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4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ChangeArrowheads="1"/>
          </p:cNvSpPr>
          <p:nvPr/>
        </p:nvSpPr>
        <p:spPr bwMode="auto">
          <a:xfrm>
            <a:off x="650240" y="914399"/>
            <a:ext cx="12024360" cy="5562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16085" tIns="58044" rIns="116085" bIns="58044"/>
          <a:lstStyle/>
          <a:p>
            <a:pPr marL="435313" indent="-435313">
              <a:spcBef>
                <a:spcPct val="20000"/>
              </a:spcBef>
              <a:buClr>
                <a:srgbClr val="055477"/>
              </a:buClr>
              <a:buFont typeface="Wingdings" charset="0"/>
              <a:buChar char="§"/>
            </a:pPr>
            <a:r>
              <a:rPr lang="en-US" sz="3200" dirty="0" err="1">
                <a:latin typeface="Arial" charset="0"/>
              </a:rPr>
              <a:t>DiSC</a:t>
            </a:r>
            <a:r>
              <a:rPr lang="en-US" sz="3200" baseline="30000" dirty="0">
                <a:latin typeface="Arial" charset="0"/>
              </a:rPr>
              <a:t>©</a:t>
            </a:r>
            <a:r>
              <a:rPr lang="en-US" sz="3200" dirty="0">
                <a:latin typeface="Arial" charset="0"/>
              </a:rPr>
              <a:t> Classic</a:t>
            </a:r>
          </a:p>
          <a:p>
            <a:pPr marL="1066176" lvl="1" indent="-487672">
              <a:spcBef>
                <a:spcPct val="20000"/>
              </a:spcBef>
              <a:buClr>
                <a:srgbClr val="055477"/>
              </a:buClr>
              <a:buFont typeface="Courier New"/>
              <a:buChar char="o"/>
            </a:pPr>
            <a:r>
              <a:rPr lang="en-US" sz="2800" dirty="0">
                <a:latin typeface="Arial" charset="0"/>
              </a:rPr>
              <a:t>Simple Approach, affordable. Best for one introductory analysis</a:t>
            </a:r>
          </a:p>
          <a:p>
            <a:pPr marL="435313" indent="-435313">
              <a:spcBef>
                <a:spcPct val="20000"/>
              </a:spcBef>
              <a:buClr>
                <a:srgbClr val="055477"/>
              </a:buClr>
              <a:buFont typeface="Wingdings" charset="0"/>
              <a:buChar char="§"/>
            </a:pPr>
            <a:r>
              <a:rPr lang="en-US" sz="3200" dirty="0">
                <a:latin typeface="Arial" charset="0"/>
              </a:rPr>
              <a:t>Everything </a:t>
            </a:r>
            <a:r>
              <a:rPr lang="en-US" sz="3200" dirty="0" err="1">
                <a:latin typeface="Arial" charset="0"/>
              </a:rPr>
              <a:t>DiSC</a:t>
            </a:r>
            <a:r>
              <a:rPr lang="en-US" sz="3200" baseline="30000" dirty="0">
                <a:latin typeface="Arial" charset="0"/>
              </a:rPr>
              <a:t>©</a:t>
            </a:r>
            <a:r>
              <a:rPr lang="en-US" sz="3200" dirty="0">
                <a:latin typeface="Arial" charset="0"/>
              </a:rPr>
              <a:t> Catalyst</a:t>
            </a:r>
          </a:p>
          <a:p>
            <a:pPr marL="1066176" lvl="1" indent="-487672">
              <a:spcBef>
                <a:spcPct val="20000"/>
              </a:spcBef>
              <a:buClr>
                <a:srgbClr val="055477"/>
              </a:buClr>
              <a:buFont typeface="Courier New"/>
              <a:buChar char="o"/>
            </a:pPr>
            <a:r>
              <a:rPr lang="en-US" sz="2800" dirty="0">
                <a:latin typeface="Arial" charset="0"/>
              </a:rPr>
              <a:t>This is a suite of assessments, interactive analysis, additive assessments. Best for long term corporate work</a:t>
            </a:r>
          </a:p>
          <a:p>
            <a:pPr marL="1562781" lvl="2" indent="-487672">
              <a:spcBef>
                <a:spcPct val="20000"/>
              </a:spcBef>
              <a:buClr>
                <a:srgbClr val="055477"/>
              </a:buClr>
              <a:buFont typeface="Courier New"/>
              <a:buChar char="o"/>
            </a:pPr>
            <a:r>
              <a:rPr lang="en-US" sz="2800" dirty="0" err="1">
                <a:latin typeface="Arial" charset="0"/>
              </a:rPr>
              <a:t>DiSC</a:t>
            </a:r>
            <a:r>
              <a:rPr lang="en-US" sz="2800" baseline="30000" dirty="0">
                <a:latin typeface="Arial" charset="0"/>
              </a:rPr>
              <a:t>©</a:t>
            </a:r>
            <a:r>
              <a:rPr lang="en-US" sz="2800" dirty="0">
                <a:latin typeface="Arial" charset="0"/>
              </a:rPr>
              <a:t> Workplace</a:t>
            </a:r>
          </a:p>
          <a:p>
            <a:pPr marL="1562781" lvl="2" indent="-487672">
              <a:spcBef>
                <a:spcPct val="20000"/>
              </a:spcBef>
              <a:buClr>
                <a:srgbClr val="055477"/>
              </a:buClr>
              <a:buFont typeface="Courier New"/>
              <a:buChar char="o"/>
            </a:pPr>
            <a:r>
              <a:rPr lang="en-US" sz="2800" dirty="0" err="1">
                <a:latin typeface="Arial" charset="0"/>
              </a:rPr>
              <a:t>DiSC</a:t>
            </a:r>
            <a:r>
              <a:rPr lang="en-US" sz="2800" baseline="30000" dirty="0">
                <a:latin typeface="Arial" charset="0"/>
              </a:rPr>
              <a:t>©</a:t>
            </a:r>
            <a:r>
              <a:rPr lang="en-US" sz="2800" dirty="0">
                <a:latin typeface="Arial" charset="0"/>
              </a:rPr>
              <a:t> Management</a:t>
            </a:r>
          </a:p>
          <a:p>
            <a:pPr marL="1562781" lvl="2" indent="-487672">
              <a:spcBef>
                <a:spcPct val="20000"/>
              </a:spcBef>
              <a:buClr>
                <a:srgbClr val="055477"/>
              </a:buClr>
              <a:buFont typeface="Courier New"/>
              <a:buChar char="o"/>
            </a:pPr>
            <a:r>
              <a:rPr lang="en-US" sz="2800" dirty="0" err="1">
                <a:latin typeface="Arial" charset="0"/>
              </a:rPr>
              <a:t>DiSC</a:t>
            </a:r>
            <a:r>
              <a:rPr lang="en-US" sz="2800" baseline="30000" dirty="0">
                <a:latin typeface="Arial" charset="0"/>
              </a:rPr>
              <a:t>©</a:t>
            </a:r>
            <a:r>
              <a:rPr lang="en-US" sz="2800" dirty="0">
                <a:latin typeface="Arial" charset="0"/>
              </a:rPr>
              <a:t> EQ</a:t>
            </a:r>
            <a:endParaRPr lang="en-US" sz="3200" dirty="0">
              <a:latin typeface="Arial" charset="0"/>
            </a:endParaRPr>
          </a:p>
          <a:p>
            <a:pPr marL="435313" indent="-435313">
              <a:spcBef>
                <a:spcPct val="20000"/>
              </a:spcBef>
              <a:buClr>
                <a:srgbClr val="055477"/>
              </a:buClr>
              <a:buFont typeface="Wingdings" charset="0"/>
              <a:buChar char="§"/>
            </a:pPr>
            <a:r>
              <a:rPr lang="en-US" sz="3200" dirty="0">
                <a:latin typeface="Arial" charset="0"/>
              </a:rPr>
              <a:t>And there’s more…..</a:t>
            </a:r>
          </a:p>
          <a:p>
            <a:pPr marL="1066176" lvl="1" indent="-487672">
              <a:spcBef>
                <a:spcPct val="20000"/>
              </a:spcBef>
              <a:buClr>
                <a:srgbClr val="055477"/>
              </a:buClr>
              <a:buFont typeface="Courier New"/>
              <a:buChar char="o"/>
            </a:pPr>
            <a:endParaRPr lang="en-US" sz="3200" b="1" dirty="0">
              <a:solidFill>
                <a:srgbClr val="C00000"/>
              </a:solidFill>
              <a:latin typeface="Arial" charset="0"/>
            </a:endParaRPr>
          </a:p>
          <a:p>
            <a:pPr marL="435313" indent="-435313">
              <a:spcBef>
                <a:spcPct val="20000"/>
              </a:spcBef>
              <a:buClr>
                <a:srgbClr val="055477"/>
              </a:buClr>
              <a:buFont typeface="Wingdings" charset="0"/>
              <a:buChar char="§"/>
            </a:pPr>
            <a:endParaRPr lang="en-US" sz="2844" dirty="0">
              <a:latin typeface="Arial" charset="0"/>
            </a:endParaRPr>
          </a:p>
          <a:p>
            <a:pPr marL="435313" indent="-435313">
              <a:spcBef>
                <a:spcPct val="20000"/>
              </a:spcBef>
              <a:buClr>
                <a:srgbClr val="055477"/>
              </a:buClr>
              <a:buFont typeface="Wingdings" charset="0"/>
              <a:buChar char="§"/>
            </a:pPr>
            <a:endParaRPr lang="en-US" sz="2844" dirty="0">
              <a:latin typeface="Arial" charset="0"/>
            </a:endParaRPr>
          </a:p>
          <a:p>
            <a:pPr marL="435313" indent="-435313">
              <a:spcBef>
                <a:spcPct val="20000"/>
              </a:spcBef>
              <a:buClr>
                <a:srgbClr val="055477"/>
              </a:buClr>
            </a:pPr>
            <a:endParaRPr lang="en-US" sz="3556" dirty="0">
              <a:latin typeface="Arial" charset="0"/>
            </a:endParaRPr>
          </a:p>
        </p:txBody>
      </p:sp>
      <p:sp>
        <p:nvSpPr>
          <p:cNvPr id="1007619" name="Rectangle 3"/>
          <p:cNvSpPr>
            <a:spLocks noGrp="1" noChangeArrowheads="1"/>
          </p:cNvSpPr>
          <p:nvPr>
            <p:ph type="title"/>
          </p:nvPr>
        </p:nvSpPr>
        <p:spPr>
          <a:xfrm>
            <a:off x="758616" y="0"/>
            <a:ext cx="9954345" cy="940407"/>
          </a:xfrm>
        </p:spPr>
        <p:txBody>
          <a:bodyPr/>
          <a:lstStyle/>
          <a:p>
            <a:r>
              <a:rPr lang="en-US" sz="3600" dirty="0">
                <a:latin typeface="Arial" charset="0"/>
              </a:rPr>
              <a:t>Different </a:t>
            </a:r>
            <a:r>
              <a:rPr lang="en-US" sz="3600" dirty="0" err="1">
                <a:latin typeface="Arial" charset="0"/>
              </a:rPr>
              <a:t>DiSC</a:t>
            </a:r>
            <a:r>
              <a:rPr lang="en-US" sz="3600" baseline="30000" dirty="0">
                <a:latin typeface="Arial" charset="0"/>
              </a:rPr>
              <a:t>©</a:t>
            </a:r>
            <a:r>
              <a:rPr lang="en-US" sz="3600" dirty="0">
                <a:latin typeface="Arial" charset="0"/>
              </a:rPr>
              <a:t> assessments</a:t>
            </a:r>
            <a:endParaRPr lang="en-US" sz="3556" dirty="0"/>
          </a:p>
        </p:txBody>
      </p:sp>
      <p:sp>
        <p:nvSpPr>
          <p:cNvPr id="5" name="TextBox 4">
            <a:extLst>
              <a:ext uri="{FF2B5EF4-FFF2-40B4-BE49-F238E27FC236}">
                <a16:creationId xmlns:a16="http://schemas.microsoft.com/office/drawing/2014/main" id="{BA8A093F-1BD3-AF44-A7A1-E8AFC779937F}"/>
              </a:ext>
            </a:extLst>
          </p:cNvPr>
          <p:cNvSpPr txBox="1">
            <a:spLocks noChangeArrowheads="1"/>
          </p:cNvSpPr>
          <p:nvPr/>
        </p:nvSpPr>
        <p:spPr bwMode="auto">
          <a:xfrm>
            <a:off x="0" y="6324600"/>
            <a:ext cx="3102324" cy="681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lang="en-US" sz="3600" dirty="0" err="1">
                <a:solidFill>
                  <a:schemeClr val="bg1"/>
                </a:solidFill>
                <a:latin typeface="Arial" charset="0"/>
              </a:rPr>
              <a:t>DiSC</a:t>
            </a:r>
            <a:r>
              <a:rPr lang="en-US" sz="3600" baseline="30000" dirty="0">
                <a:solidFill>
                  <a:schemeClr val="bg1"/>
                </a:solidFill>
                <a:latin typeface="Arial" charset="0"/>
              </a:rPr>
              <a:t>©</a:t>
            </a:r>
            <a:endParaRPr kumimoji="1" lang="en-US" sz="3600" b="1" dirty="0">
              <a:solidFill>
                <a:schemeClr val="bg1"/>
              </a:solidFill>
              <a:latin typeface="Comic Sans MS" panose="030F0902030302020204" pitchFamily="66" charset="0"/>
              <a:cs typeface="Arial" charset="0"/>
            </a:endParaRPr>
          </a:p>
        </p:txBody>
      </p:sp>
      <p:sp>
        <p:nvSpPr>
          <p:cNvPr id="2" name="TextBox 1">
            <a:extLst>
              <a:ext uri="{FF2B5EF4-FFF2-40B4-BE49-F238E27FC236}">
                <a16:creationId xmlns:a16="http://schemas.microsoft.com/office/drawing/2014/main" id="{3C408D90-A4F2-B02F-927D-ECB99487235E}"/>
              </a:ext>
            </a:extLst>
          </p:cNvPr>
          <p:cNvSpPr txBox="1">
            <a:spLocks noChangeArrowheads="1"/>
          </p:cNvSpPr>
          <p:nvPr/>
        </p:nvSpPr>
        <p:spPr bwMode="auto">
          <a:xfrm>
            <a:off x="4847876" y="5486400"/>
            <a:ext cx="3102324" cy="61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lang="en-US" sz="3200" dirty="0">
                <a:latin typeface="Arial" charset="0"/>
              </a:rPr>
              <a:t>and freebies</a:t>
            </a:r>
            <a:endParaRPr kumimoji="1" lang="en-US" sz="3200" b="1" dirty="0">
              <a:latin typeface="Comic Sans MS" panose="030F0902030302020204" pitchFamily="66" charset="0"/>
              <a:cs typeface="Arial" charset="0"/>
            </a:endParaRPr>
          </a:p>
        </p:txBody>
      </p:sp>
    </p:spTree>
    <p:extLst>
      <p:ext uri="{BB962C8B-B14F-4D97-AF65-F5344CB8AC3E}">
        <p14:creationId xmlns:p14="http://schemas.microsoft.com/office/powerpoint/2010/main" val="269646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endParaRPr lang="en-US">
              <a:latin typeface="Comic Sans MS" charset="0"/>
            </a:endParaRPr>
          </a:p>
        </p:txBody>
      </p:sp>
      <p:pic>
        <p:nvPicPr>
          <p:cNvPr id="4" name="irc_mi" descr="http://shiftgears.com.au/wp-content/uploads/2011/08/cogs.png"/>
          <p:cNvPicPr>
            <a:picLocks noGrp="1"/>
          </p:cNvPicPr>
          <p:nvPr>
            <p:ph idx="1"/>
          </p:nvPr>
        </p:nvPicPr>
        <p:blipFill>
          <a:blip r:embed="rId2">
            <a:extLst>
              <a:ext uri="{28A0092B-C50C-407E-A947-70E740481C1C}">
                <a14:useLocalDpi xmlns:a14="http://schemas.microsoft.com/office/drawing/2010/main" val="0"/>
              </a:ext>
            </a:extLst>
          </a:blip>
          <a:srcRect l="6870" r="6870"/>
          <a:stretch>
            <a:fillRect/>
          </a:stretch>
        </p:blipFill>
        <p:spPr bwMode="auto">
          <a:xfrm>
            <a:off x="3620655" y="2057401"/>
            <a:ext cx="5837383" cy="3200400"/>
          </a:xfrm>
          <a:prstGeom prst="rect">
            <a:avLst/>
          </a:prstGeom>
          <a:noFill/>
          <a:ln>
            <a:noFill/>
          </a:ln>
        </p:spPr>
      </p:pic>
    </p:spTree>
    <p:extLst>
      <p:ext uri="{BB962C8B-B14F-4D97-AF65-F5344CB8AC3E}">
        <p14:creationId xmlns:p14="http://schemas.microsoft.com/office/powerpoint/2010/main" val="319199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35151" y="1146386"/>
            <a:ext cx="9753600" cy="243840"/>
          </a:xfrm>
          <a:prstGeom prst="rect">
            <a:avLst/>
          </a:prstGeom>
          <a:solidFill>
            <a:srgbClr val="9FD5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7515" tIns="48758" rIns="97515" bIns="48758" anchor="ctr"/>
          <a:lstStyle/>
          <a:p>
            <a:endParaRPr lang="en-US" sz="1813"/>
          </a:p>
        </p:txBody>
      </p:sp>
      <p:sp>
        <p:nvSpPr>
          <p:cNvPr id="12290" name="Rectangle 2"/>
          <p:cNvSpPr>
            <a:spLocks noChangeArrowheads="1"/>
          </p:cNvSpPr>
          <p:nvPr/>
        </p:nvSpPr>
        <p:spPr bwMode="auto">
          <a:xfrm>
            <a:off x="-1" y="0"/>
            <a:ext cx="12969649" cy="1788160"/>
          </a:xfrm>
          <a:prstGeom prst="rect">
            <a:avLst/>
          </a:prstGeom>
          <a:solidFill>
            <a:srgbClr val="0554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7515" tIns="48758" rIns="97515" bIns="48758" anchor="ctr"/>
          <a:lstStyle/>
          <a:p>
            <a:endParaRPr lang="en-US" sz="1813"/>
          </a:p>
        </p:txBody>
      </p:sp>
      <p:sp>
        <p:nvSpPr>
          <p:cNvPr id="12292" name="Text Box 4"/>
          <p:cNvSpPr txBox="1">
            <a:spLocks noChangeArrowheads="1"/>
          </p:cNvSpPr>
          <p:nvPr/>
        </p:nvSpPr>
        <p:spPr bwMode="auto">
          <a:xfrm>
            <a:off x="1168400" y="2121968"/>
            <a:ext cx="9015308" cy="3484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515" tIns="48758" rIns="97515" bIns="48758" anchor="ct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rgbClr val="055477"/>
              </a:buClr>
              <a:buFont typeface="Wingdings" charset="0"/>
              <a:buNone/>
            </a:pPr>
            <a:r>
              <a:rPr lang="en-US" sz="4267" dirty="0">
                <a:latin typeface="Arial" charset="0"/>
              </a:rPr>
              <a:t>What is your </a:t>
            </a:r>
            <a:r>
              <a:rPr lang="en-US" sz="4267" dirty="0" err="1">
                <a:latin typeface="Arial" charset="0"/>
              </a:rPr>
              <a:t>DiSC</a:t>
            </a:r>
            <a:r>
              <a:rPr lang="en-US" sz="4267" dirty="0">
                <a:latin typeface="Arial" charset="0"/>
              </a:rPr>
              <a:t> style?</a:t>
            </a:r>
          </a:p>
          <a:p>
            <a:pPr eaLnBrk="1" hangingPunct="1">
              <a:spcBef>
                <a:spcPct val="20000"/>
              </a:spcBef>
              <a:buClr>
                <a:srgbClr val="055477"/>
              </a:buClr>
              <a:buFont typeface="Wingdings" charset="0"/>
              <a:buNone/>
            </a:pPr>
            <a:r>
              <a:rPr lang="en-US" sz="3413" dirty="0">
                <a:latin typeface="Arial" charset="0"/>
              </a:rPr>
              <a:t>What is </a:t>
            </a:r>
            <a:r>
              <a:rPr lang="en-US" sz="3413" dirty="0" err="1">
                <a:latin typeface="Arial" charset="0"/>
              </a:rPr>
              <a:t>DiSC</a:t>
            </a:r>
            <a:r>
              <a:rPr lang="en-US" sz="3413" dirty="0">
                <a:latin typeface="Arial" charset="0"/>
              </a:rPr>
              <a:t> style of person X?  </a:t>
            </a:r>
          </a:p>
          <a:p>
            <a:pPr eaLnBrk="1" hangingPunct="1">
              <a:spcBef>
                <a:spcPct val="20000"/>
              </a:spcBef>
              <a:buClr>
                <a:srgbClr val="055477"/>
              </a:buClr>
              <a:buFont typeface="Wingdings" charset="0"/>
              <a:buChar char="§"/>
            </a:pPr>
            <a:r>
              <a:rPr lang="en-US" sz="3413" dirty="0">
                <a:latin typeface="Arial" charset="0"/>
              </a:rPr>
              <a:t>   Highest dimensions</a:t>
            </a:r>
          </a:p>
          <a:p>
            <a:pPr eaLnBrk="1" hangingPunct="1">
              <a:spcBef>
                <a:spcPct val="20000"/>
              </a:spcBef>
              <a:buClr>
                <a:srgbClr val="055477"/>
              </a:buClr>
              <a:buFont typeface="Wingdings" charset="0"/>
              <a:buChar char="§"/>
            </a:pPr>
            <a:r>
              <a:rPr lang="en-US" sz="3413" dirty="0">
                <a:latin typeface="Arial" charset="0"/>
              </a:rPr>
              <a:t>   Strength</a:t>
            </a:r>
          </a:p>
        </p:txBody>
      </p:sp>
      <p:grpSp>
        <p:nvGrpSpPr>
          <p:cNvPr id="12293" name="Group 5"/>
          <p:cNvGrpSpPr>
            <a:grpSpLocks/>
          </p:cNvGrpSpPr>
          <p:nvPr/>
        </p:nvGrpSpPr>
        <p:grpSpPr bwMode="auto">
          <a:xfrm>
            <a:off x="10655749" y="81280"/>
            <a:ext cx="2269068" cy="1706880"/>
            <a:chOff x="3980" y="144"/>
            <a:chExt cx="1632" cy="1263"/>
          </a:xfrm>
        </p:grpSpPr>
        <p:sp>
          <p:nvSpPr>
            <p:cNvPr id="12296" name="Rectangle 6"/>
            <p:cNvSpPr>
              <a:spLocks noChangeArrowheads="1"/>
            </p:cNvSpPr>
            <p:nvPr/>
          </p:nvSpPr>
          <p:spPr bwMode="auto">
            <a:xfrm>
              <a:off x="4054" y="391"/>
              <a:ext cx="1558" cy="1016"/>
            </a:xfrm>
            <a:prstGeom prst="rect">
              <a:avLst/>
            </a:prstGeom>
            <a:solidFill>
              <a:schemeClr val="tx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13"/>
            </a:p>
          </p:txBody>
        </p:sp>
        <p:pic>
          <p:nvPicPr>
            <p:cNvPr id="12297" name="Picture 7" descr="dv544022"/>
            <p:cNvPicPr>
              <a:picLocks noChangeAspect="1" noChangeArrowheads="1"/>
            </p:cNvPicPr>
            <p:nvPr/>
          </p:nvPicPr>
          <p:blipFill>
            <a:blip r:embed="rId3">
              <a:extLst>
                <a:ext uri="{28A0092B-C50C-407E-A947-70E740481C1C}">
                  <a14:useLocalDpi xmlns:a14="http://schemas.microsoft.com/office/drawing/2010/main" val="0"/>
                </a:ext>
              </a:extLst>
            </a:blip>
            <a:srcRect l="12321"/>
            <a:stretch>
              <a:fillRect/>
            </a:stretch>
          </p:blipFill>
          <p:spPr bwMode="auto">
            <a:xfrm>
              <a:off x="3980" y="144"/>
              <a:ext cx="1500" cy="1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91913" name="Rectangle 9"/>
          <p:cNvSpPr>
            <a:spLocks noGrp="1" noChangeArrowheads="1"/>
          </p:cNvSpPr>
          <p:nvPr>
            <p:ph type="title"/>
          </p:nvPr>
        </p:nvSpPr>
        <p:spPr>
          <a:xfrm>
            <a:off x="1625600" y="16933"/>
            <a:ext cx="7721600" cy="975360"/>
          </a:xfrm>
        </p:spPr>
        <p:txBody>
          <a:bodyPr/>
          <a:lstStyle/>
          <a:p>
            <a:pPr eaLnBrk="1" hangingPunct="1">
              <a:defRPr/>
            </a:pPr>
            <a:r>
              <a:rPr lang="en-US" sz="4693" dirty="0">
                <a:solidFill>
                  <a:srgbClr val="FFFFFF"/>
                </a:solidFill>
                <a:latin typeface="Arial" panose="020B0604020202020204" pitchFamily="34" charset="0"/>
                <a:ea typeface="+mj-ea"/>
                <a:cs typeface="Arial" panose="020B0604020202020204" pitchFamily="34" charset="0"/>
              </a:rPr>
              <a:t>Who Are You </a:t>
            </a:r>
          </a:p>
        </p:txBody>
      </p:sp>
      <p:sp>
        <p:nvSpPr>
          <p:cNvPr id="9" name="TextBox 13"/>
          <p:cNvSpPr txBox="1">
            <a:spLocks noChangeArrowheads="1"/>
          </p:cNvSpPr>
          <p:nvPr/>
        </p:nvSpPr>
        <p:spPr bwMode="auto">
          <a:xfrm>
            <a:off x="177800" y="6400800"/>
            <a:ext cx="2971800" cy="837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515" tIns="48758" rIns="97515" bIns="4875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Symbol" charset="0"/>
              <a:buNone/>
            </a:pPr>
            <a:r>
              <a:rPr kumimoji="1" lang="en-US" b="1" dirty="0" err="1">
                <a:solidFill>
                  <a:schemeClr val="bg1"/>
                </a:solidFill>
                <a:latin typeface="Arial" charset="0"/>
                <a:cs typeface="Arial" charset="0"/>
              </a:rPr>
              <a:t>DiSC</a:t>
            </a:r>
            <a:r>
              <a:rPr kumimoji="1" lang="en-US" b="1" dirty="0">
                <a:solidFill>
                  <a:schemeClr val="bg1"/>
                </a:solidFill>
                <a:latin typeface="Arial" charset="0"/>
                <a:cs typeface="Arial" charset="0"/>
              </a:rPr>
              <a:t> Introduction:</a:t>
            </a:r>
          </a:p>
          <a:p>
            <a:pPr eaLnBrk="1" hangingPunct="1">
              <a:buFont typeface="Symbol" charset="0"/>
              <a:buNone/>
            </a:pPr>
            <a:r>
              <a:rPr kumimoji="1" lang="en-US" b="1" dirty="0">
                <a:solidFill>
                  <a:schemeClr val="bg1"/>
                </a:solidFill>
                <a:latin typeface="Arial" charset="0"/>
                <a:cs typeface="Arial" charset="0"/>
              </a:rPr>
              <a:t>Your Style</a:t>
            </a:r>
          </a:p>
        </p:txBody>
      </p:sp>
    </p:spTree>
    <p:extLst>
      <p:ext uri="{BB962C8B-B14F-4D97-AF65-F5344CB8AC3E}">
        <p14:creationId xmlns:p14="http://schemas.microsoft.com/office/powerpoint/2010/main" val="311601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0"/>
          <p:cNvSpPr>
            <a:spLocks noChangeArrowheads="1"/>
          </p:cNvSpPr>
          <p:nvPr/>
        </p:nvSpPr>
        <p:spPr bwMode="auto">
          <a:xfrm>
            <a:off x="1854201" y="1647616"/>
            <a:ext cx="8793480" cy="292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515" tIns="48758" rIns="97515" bIns="48758">
            <a:spAutoFit/>
          </a:bodyPr>
          <a:lstStyle/>
          <a:p>
            <a:pPr algn="ctr"/>
            <a:r>
              <a:rPr lang="en-US" sz="4400" b="1" dirty="0">
                <a:latin typeface="Arial" charset="0"/>
                <a:cs typeface="Arial" charset="0"/>
              </a:rPr>
              <a:t>Focus on Yourself</a:t>
            </a:r>
          </a:p>
          <a:p>
            <a:pPr algn="ctr"/>
            <a:r>
              <a:rPr lang="en-US" sz="3200" b="1" dirty="0">
                <a:latin typeface="Arial" charset="0"/>
                <a:cs typeface="Arial" charset="0"/>
              </a:rPr>
              <a:t>---and---</a:t>
            </a:r>
          </a:p>
          <a:p>
            <a:pPr algn="ctr"/>
            <a:r>
              <a:rPr lang="en-US" sz="4400" b="1" dirty="0">
                <a:latin typeface="Arial" charset="0"/>
                <a:cs typeface="Arial" charset="0"/>
              </a:rPr>
              <a:t>Learn to Read People</a:t>
            </a:r>
          </a:p>
          <a:p>
            <a:pPr algn="ctr"/>
            <a:endParaRPr lang="en-US" sz="2987" b="1" dirty="0">
              <a:latin typeface="Arial" charset="0"/>
              <a:cs typeface="Arial" charset="0"/>
            </a:endParaRPr>
          </a:p>
          <a:p>
            <a:pPr algn="ctr"/>
            <a:endParaRPr lang="en-US" sz="2987" b="1" dirty="0">
              <a:latin typeface="Tahoma" charset="0"/>
            </a:endParaRPr>
          </a:p>
        </p:txBody>
      </p:sp>
      <p:sp>
        <p:nvSpPr>
          <p:cNvPr id="2" name="TextBox 13">
            <a:extLst>
              <a:ext uri="{FF2B5EF4-FFF2-40B4-BE49-F238E27FC236}">
                <a16:creationId xmlns:a16="http://schemas.microsoft.com/office/drawing/2014/main" id="{4D69C203-7323-6EEC-3C97-7B87DA464579}"/>
              </a:ext>
            </a:extLst>
          </p:cNvPr>
          <p:cNvSpPr txBox="1">
            <a:spLocks noChangeArrowheads="1"/>
          </p:cNvSpPr>
          <p:nvPr/>
        </p:nvSpPr>
        <p:spPr bwMode="auto">
          <a:xfrm>
            <a:off x="177800" y="6400800"/>
            <a:ext cx="2971800" cy="837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515" tIns="48758" rIns="97515" bIns="4875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Symbol" charset="0"/>
              <a:buNone/>
            </a:pPr>
            <a:r>
              <a:rPr kumimoji="1" lang="en-US" b="1" dirty="0" err="1">
                <a:solidFill>
                  <a:schemeClr val="bg1"/>
                </a:solidFill>
                <a:latin typeface="Arial" charset="0"/>
                <a:cs typeface="Arial" charset="0"/>
              </a:rPr>
              <a:t>DiSC</a:t>
            </a:r>
            <a:r>
              <a:rPr kumimoji="1" lang="en-US" b="1" dirty="0">
                <a:solidFill>
                  <a:schemeClr val="bg1"/>
                </a:solidFill>
                <a:latin typeface="Arial" charset="0"/>
                <a:cs typeface="Arial" charset="0"/>
              </a:rPr>
              <a:t> Introduction:</a:t>
            </a:r>
          </a:p>
          <a:p>
            <a:pPr eaLnBrk="1" hangingPunct="1">
              <a:buFont typeface="Symbol" charset="0"/>
              <a:buNone/>
            </a:pPr>
            <a:r>
              <a:rPr kumimoji="1" lang="en-US" b="1" dirty="0">
                <a:solidFill>
                  <a:schemeClr val="bg1"/>
                </a:solidFill>
                <a:latin typeface="Arial" charset="0"/>
                <a:cs typeface="Arial" charset="0"/>
              </a:rPr>
              <a:t>Your Style</a:t>
            </a:r>
          </a:p>
        </p:txBody>
      </p:sp>
      <p:grpSp>
        <p:nvGrpSpPr>
          <p:cNvPr id="3" name="Group 2">
            <a:extLst>
              <a:ext uri="{FF2B5EF4-FFF2-40B4-BE49-F238E27FC236}">
                <a16:creationId xmlns:a16="http://schemas.microsoft.com/office/drawing/2014/main" id="{6C794CAF-FDA6-A595-74C8-1AF59FB002CA}"/>
              </a:ext>
            </a:extLst>
          </p:cNvPr>
          <p:cNvGrpSpPr/>
          <p:nvPr/>
        </p:nvGrpSpPr>
        <p:grpSpPr>
          <a:xfrm>
            <a:off x="-8" y="16933"/>
            <a:ext cx="13004808" cy="1148163"/>
            <a:chOff x="0" y="0"/>
            <a:chExt cx="13004808" cy="1148163"/>
          </a:xfrm>
        </p:grpSpPr>
        <p:sp>
          <p:nvSpPr>
            <p:cNvPr id="4" name="Rectangle 3">
              <a:extLst>
                <a:ext uri="{FF2B5EF4-FFF2-40B4-BE49-F238E27FC236}">
                  <a16:creationId xmlns:a16="http://schemas.microsoft.com/office/drawing/2014/main" id="{82512181-BDB3-1A5E-8D57-1903C88C3BD1}"/>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5" name="Picture 4">
              <a:extLst>
                <a:ext uri="{FF2B5EF4-FFF2-40B4-BE49-F238E27FC236}">
                  <a16:creationId xmlns:a16="http://schemas.microsoft.com/office/drawing/2014/main" id="{11D6F2A8-101B-B62F-1E1D-7D38F70BA2AE}"/>
                </a:ext>
              </a:extLst>
            </p:cNvPr>
            <p:cNvPicPr>
              <a:picLocks noChangeAspect="1"/>
            </p:cNvPicPr>
            <p:nvPr userDrawn="1"/>
          </p:nvPicPr>
          <p:blipFill>
            <a:blip r:embed="rId3"/>
            <a:stretch>
              <a:fillRect/>
            </a:stretch>
          </p:blipFill>
          <p:spPr>
            <a:xfrm>
              <a:off x="11677228" y="1"/>
              <a:ext cx="1327571" cy="1148162"/>
            </a:xfrm>
            <a:prstGeom prst="rect">
              <a:avLst/>
            </a:prstGeom>
          </p:spPr>
        </p:pic>
      </p:grpSp>
      <p:sp>
        <p:nvSpPr>
          <p:cNvPr id="6" name="Rectangle 2">
            <a:extLst>
              <a:ext uri="{FF2B5EF4-FFF2-40B4-BE49-F238E27FC236}">
                <a16:creationId xmlns:a16="http://schemas.microsoft.com/office/drawing/2014/main" id="{FF3767CA-F037-76E8-1BB6-BE52363D1756}"/>
              </a:ext>
            </a:extLst>
          </p:cNvPr>
          <p:cNvSpPr txBox="1">
            <a:spLocks noChangeArrowheads="1"/>
          </p:cNvSpPr>
          <p:nvPr/>
        </p:nvSpPr>
        <p:spPr bwMode="auto">
          <a:xfrm>
            <a:off x="136728" y="186273"/>
            <a:ext cx="11595947" cy="563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213" tIns="49607" rIns="99213" bIns="49607" numCol="1" anchor="b" anchorCtr="0" compatLnSpc="1">
            <a:prstTxWarp prst="textNoShape">
              <a:avLst/>
            </a:prstTxWarp>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r>
              <a:rPr lang="en-US">
                <a:solidFill>
                  <a:schemeClr val="bg1"/>
                </a:solidFill>
                <a:latin typeface="Arial" charset="0"/>
              </a:rPr>
              <a:t>Discovering DiSC</a:t>
            </a:r>
            <a:r>
              <a:rPr lang="en-US" baseline="30000">
                <a:solidFill>
                  <a:schemeClr val="bg1"/>
                </a:solidFill>
                <a:latin typeface="Arial" charset="0"/>
              </a:rPr>
              <a:t>®</a:t>
            </a:r>
            <a:endParaRPr lang="en-US" baseline="30000" dirty="0">
              <a:solidFill>
                <a:schemeClr val="bg1"/>
              </a:solidFill>
              <a:latin typeface="Arial" charset="0"/>
            </a:endParaRPr>
          </a:p>
        </p:txBody>
      </p:sp>
      <p:sp>
        <p:nvSpPr>
          <p:cNvPr id="8" name="Title 7">
            <a:extLst>
              <a:ext uri="{FF2B5EF4-FFF2-40B4-BE49-F238E27FC236}">
                <a16:creationId xmlns:a16="http://schemas.microsoft.com/office/drawing/2014/main" id="{54A41757-35C9-1676-F79B-9438955F97FF}"/>
              </a:ext>
            </a:extLst>
          </p:cNvPr>
          <p:cNvSpPr>
            <a:spLocks noGrp="1"/>
          </p:cNvSpPr>
          <p:nvPr>
            <p:ph type="title"/>
          </p:nvPr>
        </p:nvSpPr>
        <p:spPr/>
        <p:txBody>
          <a:bodyPr/>
          <a:lstStyle/>
          <a:p>
            <a:endParaRPr lang="en-US"/>
          </a:p>
        </p:txBody>
      </p:sp>
      <p:sp>
        <p:nvSpPr>
          <p:cNvPr id="7" name="Rectangle 4">
            <a:extLst>
              <a:ext uri="{FF2B5EF4-FFF2-40B4-BE49-F238E27FC236}">
                <a16:creationId xmlns:a16="http://schemas.microsoft.com/office/drawing/2014/main" id="{F7DB85FB-E030-DE51-7C80-613A780DC1EA}"/>
              </a:ext>
            </a:extLst>
          </p:cNvPr>
          <p:cNvSpPr>
            <a:spLocks noChangeArrowheads="1"/>
          </p:cNvSpPr>
          <p:nvPr/>
        </p:nvSpPr>
        <p:spPr bwMode="auto">
          <a:xfrm rot="19988269">
            <a:off x="-182574" y="4350947"/>
            <a:ext cx="5079386" cy="73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157" tIns="48579" rIns="97157" bIns="48579">
            <a:spAutoFit/>
          </a:bodyPr>
          <a:lstStyle/>
          <a:p>
            <a:pPr algn="ctr"/>
            <a:r>
              <a:rPr lang="en-US" sz="4000" b="1" dirty="0">
                <a:ln>
                  <a:solidFill>
                    <a:schemeClr val="tx1"/>
                  </a:solidFill>
                </a:ln>
                <a:solidFill>
                  <a:srgbClr val="FF6600"/>
                </a:solidFill>
                <a:latin typeface="Tahoma" charset="0"/>
              </a:rPr>
              <a:t>Where are you?</a:t>
            </a:r>
          </a:p>
        </p:txBody>
      </p:sp>
      <p:sp>
        <p:nvSpPr>
          <p:cNvPr id="9" name="Rectangle 4">
            <a:extLst>
              <a:ext uri="{FF2B5EF4-FFF2-40B4-BE49-F238E27FC236}">
                <a16:creationId xmlns:a16="http://schemas.microsoft.com/office/drawing/2014/main" id="{A576EB8D-8BA4-3011-D6B6-FE91A82620F9}"/>
              </a:ext>
            </a:extLst>
          </p:cNvPr>
          <p:cNvSpPr>
            <a:spLocks noChangeArrowheads="1"/>
          </p:cNvSpPr>
          <p:nvPr/>
        </p:nvSpPr>
        <p:spPr bwMode="auto">
          <a:xfrm rot="1568890">
            <a:off x="8397207" y="3955701"/>
            <a:ext cx="4500951" cy="1944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157" tIns="48579" rIns="97157" bIns="48579">
            <a:spAutoFit/>
          </a:bodyPr>
          <a:lstStyle/>
          <a:p>
            <a:pPr algn="ctr"/>
            <a:r>
              <a:rPr lang="en-US" sz="4000" b="1" dirty="0">
                <a:ln>
                  <a:solidFill>
                    <a:schemeClr val="tx1"/>
                  </a:solidFill>
                </a:ln>
                <a:solidFill>
                  <a:srgbClr val="FF6600"/>
                </a:solidFill>
                <a:latin typeface="Tahoma" charset="0"/>
              </a:rPr>
              <a:t>Where are the people you work with?</a:t>
            </a:r>
          </a:p>
        </p:txBody>
      </p:sp>
      <p:sp>
        <p:nvSpPr>
          <p:cNvPr id="10" name="Rectangle 4">
            <a:extLst>
              <a:ext uri="{FF2B5EF4-FFF2-40B4-BE49-F238E27FC236}">
                <a16:creationId xmlns:a16="http://schemas.microsoft.com/office/drawing/2014/main" id="{B5B708B5-4187-B2EF-BBB6-ED5DD8727E81}"/>
              </a:ext>
            </a:extLst>
          </p:cNvPr>
          <p:cNvSpPr>
            <a:spLocks noChangeArrowheads="1"/>
          </p:cNvSpPr>
          <p:nvPr/>
        </p:nvSpPr>
        <p:spPr bwMode="auto">
          <a:xfrm>
            <a:off x="4119008" y="5282512"/>
            <a:ext cx="4500951" cy="713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157" tIns="48579" rIns="97157" bIns="48579">
            <a:spAutoFit/>
          </a:bodyPr>
          <a:lstStyle/>
          <a:p>
            <a:pPr algn="ctr"/>
            <a:r>
              <a:rPr lang="en-US" sz="4000" b="1" dirty="0">
                <a:ln>
                  <a:solidFill>
                    <a:schemeClr val="tx1"/>
                  </a:solidFill>
                </a:ln>
                <a:solidFill>
                  <a:srgbClr val="FF6600"/>
                </a:solidFill>
                <a:latin typeface="Tahoma" charset="0"/>
              </a:rPr>
              <a:t>Pick one person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A24B64C-B975-2949-881F-ED61031B5F01}"/>
              </a:ext>
            </a:extLst>
          </p:cNvPr>
          <p:cNvSpPr/>
          <p:nvPr/>
        </p:nvSpPr>
        <p:spPr>
          <a:xfrm>
            <a:off x="-303014" y="-16205"/>
            <a:ext cx="13282414" cy="73152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pic>
        <p:nvPicPr>
          <p:cNvPr id="123909" name="Picture 5" descr="Management_all colors_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179" y="1356717"/>
            <a:ext cx="5319234" cy="4864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10" name="Text Box 6"/>
          <p:cNvSpPr txBox="1">
            <a:spLocks noChangeArrowheads="1"/>
          </p:cNvSpPr>
          <p:nvPr/>
        </p:nvSpPr>
        <p:spPr bwMode="auto">
          <a:xfrm>
            <a:off x="4655588" y="2676304"/>
            <a:ext cx="1769753" cy="113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D</a:t>
            </a:r>
            <a:endParaRPr lang="en-US" sz="5041" b="1" dirty="0">
              <a:latin typeface="Arial Black" charset="0"/>
            </a:endParaRPr>
          </a:p>
          <a:p>
            <a:pPr algn="ctr" eaLnBrk="1" hangingPunct="1"/>
            <a:r>
              <a:rPr lang="en-US" sz="1600" b="1" dirty="0">
                <a:latin typeface="Arial" charset="0"/>
              </a:rPr>
              <a:t>DOMINANCE</a:t>
            </a:r>
            <a:endParaRPr lang="en-US" sz="1681" b="1" dirty="0">
              <a:latin typeface="Arial" charset="0"/>
            </a:endParaRPr>
          </a:p>
          <a:p>
            <a:pPr algn="ctr" eaLnBrk="1" hangingPunct="1"/>
            <a:endParaRPr lang="en-US" sz="1164" b="1" dirty="0">
              <a:latin typeface="Arial Black" charset="0"/>
            </a:endParaRPr>
          </a:p>
          <a:p>
            <a:pPr eaLnBrk="1" hangingPunct="1"/>
            <a:endParaRPr lang="en-US" sz="3103" dirty="0"/>
          </a:p>
        </p:txBody>
      </p:sp>
      <p:sp>
        <p:nvSpPr>
          <p:cNvPr id="123911" name="Text Box 7"/>
          <p:cNvSpPr txBox="1">
            <a:spLocks noChangeArrowheads="1"/>
          </p:cNvSpPr>
          <p:nvPr/>
        </p:nvSpPr>
        <p:spPr bwMode="auto">
          <a:xfrm>
            <a:off x="5978414" y="2676304"/>
            <a:ext cx="1971269" cy="113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err="1">
                <a:latin typeface="Arial Black" charset="0"/>
              </a:rPr>
              <a:t>i</a:t>
            </a:r>
            <a:r>
              <a:rPr lang="en-US" sz="1681" b="1" dirty="0">
                <a:latin typeface="Arial" charset="0"/>
              </a:rPr>
              <a:t> </a:t>
            </a:r>
          </a:p>
          <a:p>
            <a:pPr algn="ctr" eaLnBrk="1" hangingPunct="1"/>
            <a:r>
              <a:rPr lang="en-US" sz="1600" b="1" dirty="0">
                <a:latin typeface="Arial" charset="0"/>
              </a:rPr>
              <a:t>INFLUENCE</a:t>
            </a:r>
            <a:endParaRPr lang="en-US" sz="1681" b="1" dirty="0">
              <a:latin typeface="Arial" charset="0"/>
            </a:endParaRPr>
          </a:p>
          <a:p>
            <a:pPr eaLnBrk="1" hangingPunct="1"/>
            <a:endParaRPr lang="en-US" sz="3103" dirty="0"/>
          </a:p>
        </p:txBody>
      </p:sp>
      <p:sp>
        <p:nvSpPr>
          <p:cNvPr id="123912" name="Text Box 8"/>
          <p:cNvSpPr txBox="1">
            <a:spLocks noChangeArrowheads="1"/>
          </p:cNvSpPr>
          <p:nvPr/>
        </p:nvSpPr>
        <p:spPr bwMode="auto">
          <a:xfrm>
            <a:off x="5816802" y="3810791"/>
            <a:ext cx="2364326" cy="977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STEADINESS</a:t>
            </a:r>
            <a:endParaRPr lang="en-US" sz="1800" b="1" dirty="0">
              <a:latin typeface="Arial" charset="0"/>
            </a:endParaRPr>
          </a:p>
          <a:p>
            <a:pPr algn="ctr" eaLnBrk="1" hangingPunct="1"/>
            <a:r>
              <a:rPr lang="en-US" sz="4400" b="1" dirty="0">
                <a:latin typeface="Arial Black" charset="0"/>
              </a:rPr>
              <a:t>S</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21" name="Rectangle 48"/>
          <p:cNvSpPr>
            <a:spLocks noChangeArrowheads="1"/>
          </p:cNvSpPr>
          <p:nvPr/>
        </p:nvSpPr>
        <p:spPr bwMode="auto">
          <a:xfrm>
            <a:off x="4592711" y="-10385"/>
            <a:ext cx="3286173" cy="1313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Active </a:t>
            </a:r>
          </a:p>
          <a:p>
            <a:pPr algn="ctr"/>
            <a:r>
              <a:rPr lang="en-US" sz="2586" b="1" dirty="0">
                <a:latin typeface="Tahoma" charset="0"/>
              </a:rPr>
              <a:t>Fast Paced</a:t>
            </a:r>
          </a:p>
          <a:p>
            <a:pPr algn="ctr"/>
            <a:r>
              <a:rPr lang="en-US" sz="2586" b="1" dirty="0">
                <a:latin typeface="Tahoma" charset="0"/>
              </a:rPr>
              <a:t>Assertive</a:t>
            </a:r>
          </a:p>
        </p:txBody>
      </p:sp>
      <p:sp>
        <p:nvSpPr>
          <p:cNvPr id="49" name="Rectangle 49"/>
          <p:cNvSpPr>
            <a:spLocks noChangeArrowheads="1"/>
          </p:cNvSpPr>
          <p:nvPr/>
        </p:nvSpPr>
        <p:spPr bwMode="auto">
          <a:xfrm>
            <a:off x="4709787" y="6085069"/>
            <a:ext cx="3159325" cy="1313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Thoughtful</a:t>
            </a:r>
          </a:p>
          <a:p>
            <a:pPr algn="ctr"/>
            <a:r>
              <a:rPr lang="en-US" sz="2586" b="1" dirty="0">
                <a:latin typeface="Tahoma" charset="0"/>
              </a:rPr>
              <a:t>Methodical </a:t>
            </a:r>
          </a:p>
          <a:p>
            <a:pPr algn="ctr"/>
            <a:r>
              <a:rPr lang="en-US" sz="2586" b="1" dirty="0">
                <a:latin typeface="Tahoma" charset="0"/>
              </a:rPr>
              <a:t>Calm</a:t>
            </a:r>
          </a:p>
        </p:txBody>
      </p:sp>
      <p:sp>
        <p:nvSpPr>
          <p:cNvPr id="42" name="Rectangle 4"/>
          <p:cNvSpPr>
            <a:spLocks noChangeArrowheads="1"/>
          </p:cNvSpPr>
          <p:nvPr/>
        </p:nvSpPr>
        <p:spPr bwMode="auto">
          <a:xfrm rot="2064755">
            <a:off x="8234263" y="1579747"/>
            <a:ext cx="5079387" cy="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157" tIns="48579" rIns="97157" bIns="48579">
            <a:spAutoFit/>
          </a:bodyPr>
          <a:lstStyle/>
          <a:p>
            <a:pPr algn="ctr"/>
            <a:r>
              <a:rPr lang="en-US" sz="4137" b="1" dirty="0">
                <a:ln>
                  <a:solidFill>
                    <a:schemeClr val="tx1"/>
                  </a:solidFill>
                </a:ln>
                <a:solidFill>
                  <a:srgbClr val="216A8F"/>
                </a:solidFill>
                <a:latin typeface="Tahoma" charset="0"/>
              </a:rPr>
              <a:t>Are you more</a:t>
            </a:r>
            <a:r>
              <a:rPr lang="mr-IN" sz="4137" b="1" dirty="0">
                <a:ln>
                  <a:solidFill>
                    <a:schemeClr val="tx1"/>
                  </a:solidFill>
                </a:ln>
                <a:solidFill>
                  <a:srgbClr val="216A8F"/>
                </a:solidFill>
                <a:latin typeface="Tahoma" charset="0"/>
              </a:rPr>
              <a:t>…</a:t>
            </a:r>
            <a:r>
              <a:rPr lang="en-US" sz="4137" b="1" dirty="0">
                <a:ln>
                  <a:solidFill>
                    <a:schemeClr val="tx1"/>
                  </a:solidFill>
                </a:ln>
                <a:solidFill>
                  <a:srgbClr val="216A8F"/>
                </a:solidFill>
                <a:latin typeface="Tahoma" charset="0"/>
              </a:rPr>
              <a:t>?</a:t>
            </a:r>
          </a:p>
        </p:txBody>
      </p:sp>
      <p:sp>
        <p:nvSpPr>
          <p:cNvPr id="11" name="Curved Right Arrow 10"/>
          <p:cNvSpPr/>
          <p:nvPr/>
        </p:nvSpPr>
        <p:spPr>
          <a:xfrm>
            <a:off x="4011377" y="488767"/>
            <a:ext cx="1162668" cy="639349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98">
              <a:solidFill>
                <a:schemeClr val="tx1"/>
              </a:solidFill>
            </a:endParaRPr>
          </a:p>
        </p:txBody>
      </p:sp>
      <p:sp>
        <p:nvSpPr>
          <p:cNvPr id="24" name="Text Box 8">
            <a:extLst>
              <a:ext uri="{FF2B5EF4-FFF2-40B4-BE49-F238E27FC236}">
                <a16:creationId xmlns:a16="http://schemas.microsoft.com/office/drawing/2014/main" id="{EA37DA25-BF42-3E43-945B-DB3B3F08AAC4}"/>
              </a:ext>
            </a:extLst>
          </p:cNvPr>
          <p:cNvSpPr txBox="1">
            <a:spLocks noChangeArrowheads="1"/>
          </p:cNvSpPr>
          <p:nvPr/>
        </p:nvSpPr>
        <p:spPr bwMode="auto">
          <a:xfrm>
            <a:off x="3606800" y="3810000"/>
            <a:ext cx="2883181" cy="977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CONSCIENTIOUSNESS</a:t>
            </a:r>
            <a:endParaRPr lang="en-US" sz="1800" b="1" dirty="0">
              <a:latin typeface="Arial" charset="0"/>
            </a:endParaRPr>
          </a:p>
          <a:p>
            <a:pPr algn="ctr" eaLnBrk="1" hangingPunct="1"/>
            <a:r>
              <a:rPr lang="en-US" sz="4400" b="1" dirty="0">
                <a:latin typeface="Arial Black" charset="0"/>
              </a:rPr>
              <a:t>     C</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25" name="Rectangle 4">
            <a:extLst>
              <a:ext uri="{FF2B5EF4-FFF2-40B4-BE49-F238E27FC236}">
                <a16:creationId xmlns:a16="http://schemas.microsoft.com/office/drawing/2014/main" id="{BC24AB9E-C091-9643-8A91-C321DB21D37F}"/>
              </a:ext>
            </a:extLst>
          </p:cNvPr>
          <p:cNvSpPr>
            <a:spLocks noChangeArrowheads="1"/>
          </p:cNvSpPr>
          <p:nvPr/>
        </p:nvSpPr>
        <p:spPr bwMode="auto">
          <a:xfrm rot="20082678">
            <a:off x="-364064" y="1050929"/>
            <a:ext cx="5079387" cy="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157" tIns="48579" rIns="97157" bIns="48579">
            <a:spAutoFit/>
          </a:bodyPr>
          <a:lstStyle/>
          <a:p>
            <a:pPr algn="ctr"/>
            <a:r>
              <a:rPr lang="en-US" sz="4137" b="1" dirty="0">
                <a:ln>
                  <a:solidFill>
                    <a:schemeClr val="tx1"/>
                  </a:solidFill>
                </a:ln>
                <a:solidFill>
                  <a:srgbClr val="216A8F"/>
                </a:solidFill>
                <a:latin typeface="Tahoma" charset="0"/>
              </a:rPr>
              <a:t>What’s </a:t>
            </a:r>
            <a:r>
              <a:rPr lang="en-US" sz="4137" b="1" dirty="0" err="1">
                <a:ln>
                  <a:solidFill>
                    <a:schemeClr val="tx1"/>
                  </a:solidFill>
                </a:ln>
                <a:solidFill>
                  <a:srgbClr val="216A8F"/>
                </a:solidFill>
                <a:latin typeface="Tahoma" charset="0"/>
              </a:rPr>
              <a:t>DiSC</a:t>
            </a:r>
            <a:r>
              <a:rPr lang="en-US" sz="4137" b="1" baseline="30000" dirty="0">
                <a:ln>
                  <a:solidFill>
                    <a:schemeClr val="tx1"/>
                  </a:solidFill>
                </a:ln>
                <a:solidFill>
                  <a:srgbClr val="216A8F"/>
                </a:solidFill>
                <a:latin typeface="Tahoma" charset="0"/>
              </a:rPr>
              <a:t>©</a:t>
            </a:r>
            <a:r>
              <a:rPr lang="en-US" sz="4137" b="1" dirty="0">
                <a:ln>
                  <a:solidFill>
                    <a:schemeClr val="tx1"/>
                  </a:solidFill>
                </a:ln>
                <a:solidFill>
                  <a:srgbClr val="216A8F"/>
                </a:solidFill>
                <a:latin typeface="Tahoma" charset="0"/>
              </a:rPr>
              <a:t> ?</a:t>
            </a:r>
          </a:p>
        </p:txBody>
      </p:sp>
    </p:spTree>
    <p:extLst>
      <p:ext uri="{BB962C8B-B14F-4D97-AF65-F5344CB8AC3E}">
        <p14:creationId xmlns:p14="http://schemas.microsoft.com/office/powerpoint/2010/main" val="42488026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A24B64C-B975-2949-881F-ED61031B5F01}"/>
              </a:ext>
            </a:extLst>
          </p:cNvPr>
          <p:cNvSpPr/>
          <p:nvPr/>
        </p:nvSpPr>
        <p:spPr>
          <a:xfrm>
            <a:off x="-277614" y="1328"/>
            <a:ext cx="13282414" cy="73152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47" name="Rectangle 5"/>
          <p:cNvSpPr>
            <a:spLocks noChangeArrowheads="1"/>
          </p:cNvSpPr>
          <p:nvPr/>
        </p:nvSpPr>
        <p:spPr bwMode="auto">
          <a:xfrm>
            <a:off x="9017001" y="3124200"/>
            <a:ext cx="2886676"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8145" tIns="59071" rIns="118145" bIns="59071">
            <a:spAutoFit/>
          </a:bodyPr>
          <a:lstStyle/>
          <a:p>
            <a:pPr algn="ctr"/>
            <a:r>
              <a:rPr lang="en-US" sz="2586" b="1" dirty="0">
                <a:latin typeface="Tahoma" charset="0"/>
              </a:rPr>
              <a:t>Accepting</a:t>
            </a:r>
          </a:p>
          <a:p>
            <a:pPr algn="ctr"/>
            <a:r>
              <a:rPr lang="en-US" sz="2586" b="1" dirty="0">
                <a:latin typeface="Tahoma" charset="0"/>
              </a:rPr>
              <a:t>People Focused</a:t>
            </a:r>
          </a:p>
          <a:p>
            <a:pPr algn="ctr"/>
            <a:r>
              <a:rPr lang="en-US" sz="2586" b="1" dirty="0">
                <a:latin typeface="Tahoma" charset="0"/>
              </a:rPr>
              <a:t>Empathizing</a:t>
            </a:r>
          </a:p>
        </p:txBody>
      </p:sp>
      <p:sp>
        <p:nvSpPr>
          <p:cNvPr id="51" name="Rectangle 4"/>
          <p:cNvSpPr>
            <a:spLocks noChangeArrowheads="1"/>
          </p:cNvSpPr>
          <p:nvPr/>
        </p:nvSpPr>
        <p:spPr bwMode="auto">
          <a:xfrm>
            <a:off x="1028418" y="3124200"/>
            <a:ext cx="2883182"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Logical</a:t>
            </a:r>
          </a:p>
          <a:p>
            <a:pPr algn="ctr"/>
            <a:r>
              <a:rPr lang="en-US" sz="2586" b="1" dirty="0">
                <a:latin typeface="Tahoma" charset="0"/>
              </a:rPr>
              <a:t>Objective</a:t>
            </a:r>
          </a:p>
          <a:p>
            <a:pPr algn="ctr"/>
            <a:r>
              <a:rPr lang="en-US" sz="2586" b="1" dirty="0">
                <a:latin typeface="Tahoma" charset="0"/>
              </a:rPr>
              <a:t>Skeptical</a:t>
            </a:r>
          </a:p>
        </p:txBody>
      </p:sp>
      <p:sp>
        <p:nvSpPr>
          <p:cNvPr id="42" name="Rectangle 4"/>
          <p:cNvSpPr>
            <a:spLocks noChangeArrowheads="1"/>
          </p:cNvSpPr>
          <p:nvPr/>
        </p:nvSpPr>
        <p:spPr bwMode="auto">
          <a:xfrm rot="2064755">
            <a:off x="8234263" y="1579747"/>
            <a:ext cx="5079387" cy="73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157" tIns="48579" rIns="97157" bIns="48579">
            <a:spAutoFit/>
          </a:bodyPr>
          <a:lstStyle/>
          <a:p>
            <a:pPr algn="ctr"/>
            <a:r>
              <a:rPr lang="en-US" sz="4137" b="1" dirty="0">
                <a:ln>
                  <a:solidFill>
                    <a:schemeClr val="tx1"/>
                  </a:solidFill>
                </a:ln>
                <a:solidFill>
                  <a:srgbClr val="216A8F"/>
                </a:solidFill>
                <a:latin typeface="Tahoma" charset="0"/>
              </a:rPr>
              <a:t>Are you more</a:t>
            </a:r>
            <a:r>
              <a:rPr lang="mr-IN" sz="4137" b="1" dirty="0">
                <a:ln>
                  <a:solidFill>
                    <a:schemeClr val="tx1"/>
                  </a:solidFill>
                </a:ln>
                <a:solidFill>
                  <a:srgbClr val="216A8F"/>
                </a:solidFill>
                <a:latin typeface="Tahoma" charset="0"/>
              </a:rPr>
              <a:t>…</a:t>
            </a:r>
            <a:r>
              <a:rPr lang="en-US" sz="4137" b="1" dirty="0">
                <a:ln>
                  <a:solidFill>
                    <a:schemeClr val="tx1"/>
                  </a:solidFill>
                </a:ln>
                <a:solidFill>
                  <a:srgbClr val="216A8F"/>
                </a:solidFill>
                <a:latin typeface="Tahoma" charset="0"/>
              </a:rPr>
              <a:t>?</a:t>
            </a:r>
          </a:p>
        </p:txBody>
      </p:sp>
      <p:grpSp>
        <p:nvGrpSpPr>
          <p:cNvPr id="3" name="Group 2">
            <a:extLst>
              <a:ext uri="{FF2B5EF4-FFF2-40B4-BE49-F238E27FC236}">
                <a16:creationId xmlns:a16="http://schemas.microsoft.com/office/drawing/2014/main" id="{A8C22D31-1061-EC18-E5D6-0C72C7944DCC}"/>
              </a:ext>
            </a:extLst>
          </p:cNvPr>
          <p:cNvGrpSpPr/>
          <p:nvPr/>
        </p:nvGrpSpPr>
        <p:grpSpPr>
          <a:xfrm>
            <a:off x="3590170" y="1460239"/>
            <a:ext cx="5319234" cy="4864361"/>
            <a:chOff x="3590170" y="1348560"/>
            <a:chExt cx="5319234" cy="4864361"/>
          </a:xfrm>
        </p:grpSpPr>
        <p:pic>
          <p:nvPicPr>
            <p:cNvPr id="123909" name="Picture 5" descr="Management_all colors_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170" y="1348560"/>
              <a:ext cx="5319234" cy="4864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8E202A8-480C-F96F-A7A7-37859CEA2427}"/>
                </a:ext>
              </a:extLst>
            </p:cNvPr>
            <p:cNvGrpSpPr/>
            <p:nvPr/>
          </p:nvGrpSpPr>
          <p:grpSpPr>
            <a:xfrm>
              <a:off x="3606800" y="2676304"/>
              <a:ext cx="4574328" cy="2111738"/>
              <a:chOff x="3606800" y="2676304"/>
              <a:chExt cx="4574328" cy="2111738"/>
            </a:xfrm>
          </p:grpSpPr>
          <p:sp>
            <p:nvSpPr>
              <p:cNvPr id="123910" name="Text Box 6"/>
              <p:cNvSpPr txBox="1">
                <a:spLocks noChangeArrowheads="1"/>
              </p:cNvSpPr>
              <p:nvPr/>
            </p:nvSpPr>
            <p:spPr bwMode="auto">
              <a:xfrm>
                <a:off x="4655588" y="2676304"/>
                <a:ext cx="1769753" cy="11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D</a:t>
                </a:r>
                <a:endParaRPr lang="en-US" sz="5041" b="1" dirty="0">
                  <a:latin typeface="Arial Black" charset="0"/>
                </a:endParaRPr>
              </a:p>
              <a:p>
                <a:pPr algn="ctr" eaLnBrk="1" hangingPunct="1"/>
                <a:r>
                  <a:rPr lang="en-US" sz="1600" b="1" dirty="0">
                    <a:latin typeface="Arial" charset="0"/>
                  </a:rPr>
                  <a:t>DOMINANCE</a:t>
                </a:r>
                <a:endParaRPr lang="en-US" sz="1681" b="1" dirty="0">
                  <a:latin typeface="Arial" charset="0"/>
                </a:endParaRPr>
              </a:p>
              <a:p>
                <a:pPr algn="ctr" eaLnBrk="1" hangingPunct="1"/>
                <a:endParaRPr lang="en-US" sz="1164" b="1" dirty="0">
                  <a:latin typeface="Arial Black" charset="0"/>
                </a:endParaRPr>
              </a:p>
              <a:p>
                <a:pPr eaLnBrk="1" hangingPunct="1"/>
                <a:endParaRPr lang="en-US" sz="3103" dirty="0"/>
              </a:p>
            </p:txBody>
          </p:sp>
          <p:sp>
            <p:nvSpPr>
              <p:cNvPr id="123911" name="Text Box 7"/>
              <p:cNvSpPr txBox="1">
                <a:spLocks noChangeArrowheads="1"/>
              </p:cNvSpPr>
              <p:nvPr/>
            </p:nvSpPr>
            <p:spPr bwMode="auto">
              <a:xfrm>
                <a:off x="5978414" y="2676304"/>
                <a:ext cx="1971269" cy="11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err="1">
                    <a:latin typeface="Arial Black" charset="0"/>
                  </a:rPr>
                  <a:t>i</a:t>
                </a:r>
                <a:r>
                  <a:rPr lang="en-US" sz="1681" b="1" dirty="0">
                    <a:latin typeface="Arial" charset="0"/>
                  </a:rPr>
                  <a:t> </a:t>
                </a:r>
              </a:p>
              <a:p>
                <a:pPr algn="ctr" eaLnBrk="1" hangingPunct="1"/>
                <a:r>
                  <a:rPr lang="en-US" sz="1600" b="1" dirty="0">
                    <a:latin typeface="Arial" charset="0"/>
                  </a:rPr>
                  <a:t>INFLUENCE</a:t>
                </a:r>
                <a:endParaRPr lang="en-US" sz="1681" b="1" dirty="0">
                  <a:latin typeface="Arial" charset="0"/>
                </a:endParaRPr>
              </a:p>
              <a:p>
                <a:pPr eaLnBrk="1" hangingPunct="1"/>
                <a:endParaRPr lang="en-US" sz="3103" dirty="0"/>
              </a:p>
            </p:txBody>
          </p:sp>
          <p:sp>
            <p:nvSpPr>
              <p:cNvPr id="123912" name="Text Box 8"/>
              <p:cNvSpPr txBox="1">
                <a:spLocks noChangeArrowheads="1"/>
              </p:cNvSpPr>
              <p:nvPr/>
            </p:nvSpPr>
            <p:spPr bwMode="auto">
              <a:xfrm>
                <a:off x="5816802" y="3810791"/>
                <a:ext cx="2364326" cy="97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STEADINESS</a:t>
                </a:r>
                <a:endParaRPr lang="en-US" sz="1800" b="1" dirty="0">
                  <a:latin typeface="Arial" charset="0"/>
                </a:endParaRPr>
              </a:p>
              <a:p>
                <a:pPr algn="ctr" eaLnBrk="1" hangingPunct="1"/>
                <a:r>
                  <a:rPr lang="en-US" sz="4400" b="1" dirty="0">
                    <a:latin typeface="Arial Black" charset="0"/>
                  </a:rPr>
                  <a:t>S</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24" name="Text Box 8">
                <a:extLst>
                  <a:ext uri="{FF2B5EF4-FFF2-40B4-BE49-F238E27FC236}">
                    <a16:creationId xmlns:a16="http://schemas.microsoft.com/office/drawing/2014/main" id="{EA37DA25-BF42-3E43-945B-DB3B3F08AAC4}"/>
                  </a:ext>
                </a:extLst>
              </p:cNvPr>
              <p:cNvSpPr txBox="1">
                <a:spLocks noChangeArrowheads="1"/>
              </p:cNvSpPr>
              <p:nvPr/>
            </p:nvSpPr>
            <p:spPr bwMode="auto">
              <a:xfrm>
                <a:off x="3606800" y="3810000"/>
                <a:ext cx="2883181" cy="97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CONSCIENTIOUSNESS</a:t>
                </a:r>
                <a:endParaRPr lang="en-US" sz="1800" b="1" dirty="0">
                  <a:latin typeface="Arial" charset="0"/>
                </a:endParaRPr>
              </a:p>
              <a:p>
                <a:pPr algn="ctr" eaLnBrk="1" hangingPunct="1"/>
                <a:r>
                  <a:rPr lang="en-US" sz="4400" b="1" dirty="0">
                    <a:latin typeface="Arial Black" charset="0"/>
                  </a:rPr>
                  <a:t>     C</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grpSp>
      </p:grpSp>
      <p:sp>
        <p:nvSpPr>
          <p:cNvPr id="13" name="Curved Down Arrow 12"/>
          <p:cNvSpPr/>
          <p:nvPr/>
        </p:nvSpPr>
        <p:spPr>
          <a:xfrm>
            <a:off x="1942625" y="1417165"/>
            <a:ext cx="8965430" cy="157633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98">
              <a:solidFill>
                <a:schemeClr val="tx1"/>
              </a:solidFill>
            </a:endParaRPr>
          </a:p>
        </p:txBody>
      </p:sp>
      <p:sp>
        <p:nvSpPr>
          <p:cNvPr id="25" name="Rectangle 4">
            <a:extLst>
              <a:ext uri="{FF2B5EF4-FFF2-40B4-BE49-F238E27FC236}">
                <a16:creationId xmlns:a16="http://schemas.microsoft.com/office/drawing/2014/main" id="{BC24AB9E-C091-9643-8A91-C321DB21D37F}"/>
              </a:ext>
            </a:extLst>
          </p:cNvPr>
          <p:cNvSpPr>
            <a:spLocks noChangeArrowheads="1"/>
          </p:cNvSpPr>
          <p:nvPr/>
        </p:nvSpPr>
        <p:spPr bwMode="auto">
          <a:xfrm rot="20082678">
            <a:off x="-364064" y="1050929"/>
            <a:ext cx="5079387" cy="73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157" tIns="48579" rIns="97157" bIns="48579">
            <a:spAutoFit/>
          </a:bodyPr>
          <a:lstStyle/>
          <a:p>
            <a:pPr algn="ctr"/>
            <a:r>
              <a:rPr lang="en-US" sz="4137" b="1" dirty="0">
                <a:ln>
                  <a:solidFill>
                    <a:schemeClr val="tx1"/>
                  </a:solidFill>
                </a:ln>
                <a:solidFill>
                  <a:srgbClr val="216A8F"/>
                </a:solidFill>
                <a:latin typeface="Tahoma" charset="0"/>
              </a:rPr>
              <a:t>What’s </a:t>
            </a:r>
            <a:r>
              <a:rPr lang="en-US" sz="4137" b="1" dirty="0" err="1">
                <a:ln>
                  <a:solidFill>
                    <a:schemeClr val="tx1"/>
                  </a:solidFill>
                </a:ln>
                <a:solidFill>
                  <a:srgbClr val="216A8F"/>
                </a:solidFill>
                <a:latin typeface="Tahoma" charset="0"/>
              </a:rPr>
              <a:t>DiSC</a:t>
            </a:r>
            <a:r>
              <a:rPr lang="en-US" sz="4137" b="1" baseline="30000" dirty="0">
                <a:ln>
                  <a:solidFill>
                    <a:schemeClr val="tx1"/>
                  </a:solidFill>
                </a:ln>
                <a:solidFill>
                  <a:srgbClr val="216A8F"/>
                </a:solidFill>
                <a:latin typeface="Tahoma" charset="0"/>
              </a:rPr>
              <a:t>©</a:t>
            </a:r>
            <a:r>
              <a:rPr lang="en-US" sz="4137" b="1" dirty="0">
                <a:ln>
                  <a:solidFill>
                    <a:schemeClr val="tx1"/>
                  </a:solidFill>
                </a:ln>
                <a:solidFill>
                  <a:srgbClr val="216A8F"/>
                </a:solidFill>
                <a:latin typeface="Tahoma" charset="0"/>
              </a:rPr>
              <a:t> ?</a:t>
            </a:r>
          </a:p>
        </p:txBody>
      </p:sp>
    </p:spTree>
    <p:extLst>
      <p:ext uri="{BB962C8B-B14F-4D97-AF65-F5344CB8AC3E}">
        <p14:creationId xmlns:p14="http://schemas.microsoft.com/office/powerpoint/2010/main" val="9753752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CE7991C-69E8-C545-9C0F-513360106C71}"/>
              </a:ext>
            </a:extLst>
          </p:cNvPr>
          <p:cNvSpPr/>
          <p:nvPr/>
        </p:nvSpPr>
        <p:spPr>
          <a:xfrm>
            <a:off x="-277614" y="0"/>
            <a:ext cx="13282414" cy="73152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pic>
        <p:nvPicPr>
          <p:cNvPr id="123909" name="Picture 5" descr="Management_all colors_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179" y="1356717"/>
            <a:ext cx="5319234" cy="4864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10" name="Text Box 6"/>
          <p:cNvSpPr txBox="1">
            <a:spLocks noChangeArrowheads="1"/>
          </p:cNvSpPr>
          <p:nvPr/>
        </p:nvSpPr>
        <p:spPr bwMode="auto">
          <a:xfrm>
            <a:off x="4412749" y="1611714"/>
            <a:ext cx="2198102" cy="113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     D</a:t>
            </a:r>
            <a:endParaRPr lang="en-US" sz="5041" b="1" dirty="0">
              <a:latin typeface="Arial Black"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r>
              <a:rPr lang="en-US" sz="1600" b="1" dirty="0">
                <a:latin typeface="Arial" charset="0"/>
              </a:rPr>
              <a:t>DOMINANCE</a:t>
            </a:r>
            <a:endParaRPr lang="en-US" sz="1681" b="1" dirty="0">
              <a:latin typeface="Arial" charset="0"/>
            </a:endParaRPr>
          </a:p>
          <a:p>
            <a:pPr algn="ctr" eaLnBrk="1" hangingPunct="1"/>
            <a:endParaRPr lang="en-US" sz="1164" b="1" dirty="0">
              <a:latin typeface="Arial Black" charset="0"/>
            </a:endParaRPr>
          </a:p>
          <a:p>
            <a:pPr eaLnBrk="1" hangingPunct="1"/>
            <a:endParaRPr lang="en-US" sz="3103" dirty="0"/>
          </a:p>
        </p:txBody>
      </p:sp>
      <p:sp>
        <p:nvSpPr>
          <p:cNvPr id="123911" name="Text Box 7"/>
          <p:cNvSpPr txBox="1">
            <a:spLocks noChangeArrowheads="1"/>
          </p:cNvSpPr>
          <p:nvPr/>
        </p:nvSpPr>
        <p:spPr bwMode="auto">
          <a:xfrm>
            <a:off x="5511800" y="1602443"/>
            <a:ext cx="2112138" cy="113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err="1">
                <a:latin typeface="Arial Black" charset="0"/>
              </a:rPr>
              <a:t>i</a:t>
            </a:r>
            <a:r>
              <a:rPr lang="en-US" sz="1681" b="1" dirty="0">
                <a:latin typeface="Arial" charset="0"/>
              </a:rPr>
              <a:t> </a:t>
            </a: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r>
              <a:rPr lang="en-US" sz="1600" b="1" dirty="0">
                <a:latin typeface="Arial" charset="0"/>
              </a:rPr>
              <a:t>            INFLUENCE</a:t>
            </a:r>
            <a:endParaRPr lang="en-US" sz="1681" b="1" dirty="0">
              <a:latin typeface="Arial" charset="0"/>
            </a:endParaRPr>
          </a:p>
          <a:p>
            <a:pPr eaLnBrk="1" hangingPunct="1"/>
            <a:endParaRPr lang="en-US" sz="3103" dirty="0"/>
          </a:p>
        </p:txBody>
      </p:sp>
      <p:sp>
        <p:nvSpPr>
          <p:cNvPr id="123912" name="Text Box 8"/>
          <p:cNvSpPr txBox="1">
            <a:spLocks noChangeArrowheads="1"/>
          </p:cNvSpPr>
          <p:nvPr/>
        </p:nvSpPr>
        <p:spPr bwMode="auto">
          <a:xfrm>
            <a:off x="5258001" y="3810791"/>
            <a:ext cx="2615999" cy="977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               STEADINESS</a:t>
            </a: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800" b="1" dirty="0">
              <a:latin typeface="Arial" charset="0"/>
            </a:endParaRPr>
          </a:p>
          <a:p>
            <a:pPr algn="ctr" eaLnBrk="1" hangingPunct="1"/>
            <a:r>
              <a:rPr lang="en-US" sz="4400" b="1" dirty="0">
                <a:latin typeface="Arial Black" charset="0"/>
              </a:rPr>
              <a:t>S</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21" name="Rectangle 48"/>
          <p:cNvSpPr>
            <a:spLocks noChangeArrowheads="1"/>
          </p:cNvSpPr>
          <p:nvPr/>
        </p:nvSpPr>
        <p:spPr bwMode="auto">
          <a:xfrm>
            <a:off x="4592711" y="-10385"/>
            <a:ext cx="3286173" cy="1504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8145" tIns="59071" rIns="118145" bIns="59071">
            <a:spAutoFit/>
          </a:bodyPr>
          <a:lstStyle/>
          <a:p>
            <a:pPr algn="ctr"/>
            <a:r>
              <a:rPr lang="en-US" sz="1800" b="1" dirty="0">
                <a:latin typeface="Tahoma" charset="0"/>
              </a:rPr>
              <a:t>Active </a:t>
            </a:r>
          </a:p>
          <a:p>
            <a:pPr algn="ctr"/>
            <a:r>
              <a:rPr lang="en-US" sz="1800" b="1" dirty="0">
                <a:latin typeface="Tahoma" charset="0"/>
              </a:rPr>
              <a:t>Fast Paced</a:t>
            </a:r>
          </a:p>
          <a:p>
            <a:pPr algn="ctr"/>
            <a:r>
              <a:rPr lang="en-US" sz="1800" b="1" dirty="0">
                <a:latin typeface="Tahoma" charset="0"/>
              </a:rPr>
              <a:t>Assertive</a:t>
            </a:r>
          </a:p>
          <a:p>
            <a:pPr algn="ctr"/>
            <a:r>
              <a:rPr lang="en-US" sz="1800" b="1" dirty="0">
                <a:latin typeface="Tahoma" charset="0"/>
              </a:rPr>
              <a:t>Dynamic</a:t>
            </a:r>
          </a:p>
          <a:p>
            <a:pPr algn="ctr"/>
            <a:r>
              <a:rPr lang="en-US" sz="1800" b="1" dirty="0">
                <a:latin typeface="Tahoma" charset="0"/>
              </a:rPr>
              <a:t>Bold</a:t>
            </a:r>
            <a:endParaRPr lang="en-US" sz="2000" b="1" dirty="0">
              <a:latin typeface="Tahoma" charset="0"/>
            </a:endParaRPr>
          </a:p>
        </p:txBody>
      </p:sp>
      <p:sp>
        <p:nvSpPr>
          <p:cNvPr id="47" name="Rectangle 5"/>
          <p:cNvSpPr>
            <a:spLocks noChangeArrowheads="1"/>
          </p:cNvSpPr>
          <p:nvPr/>
        </p:nvSpPr>
        <p:spPr bwMode="auto">
          <a:xfrm>
            <a:off x="9017001" y="2991510"/>
            <a:ext cx="2886676" cy="1504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8145" tIns="59071" rIns="118145" bIns="59071">
            <a:spAutoFit/>
          </a:bodyPr>
          <a:lstStyle/>
          <a:p>
            <a:pPr algn="ctr"/>
            <a:r>
              <a:rPr lang="en-US" sz="1800" b="1" dirty="0">
                <a:latin typeface="Tahoma" charset="0"/>
              </a:rPr>
              <a:t>Accepting</a:t>
            </a:r>
          </a:p>
          <a:p>
            <a:pPr algn="ctr"/>
            <a:r>
              <a:rPr lang="en-US" sz="1800" b="1" dirty="0">
                <a:latin typeface="Tahoma" charset="0"/>
              </a:rPr>
              <a:t>People Focused</a:t>
            </a:r>
          </a:p>
          <a:p>
            <a:pPr algn="ctr"/>
            <a:r>
              <a:rPr lang="en-US" sz="1800" b="1" dirty="0">
                <a:latin typeface="Tahoma" charset="0"/>
              </a:rPr>
              <a:t>Empathizing</a:t>
            </a:r>
          </a:p>
          <a:p>
            <a:pPr algn="ctr"/>
            <a:r>
              <a:rPr lang="en-US" sz="1800" b="1" dirty="0">
                <a:latin typeface="Tahoma" charset="0"/>
              </a:rPr>
              <a:t>Receptive</a:t>
            </a:r>
          </a:p>
          <a:p>
            <a:pPr algn="ctr"/>
            <a:r>
              <a:rPr lang="en-US" sz="1800" b="1" dirty="0">
                <a:latin typeface="Tahoma" charset="0"/>
              </a:rPr>
              <a:t>Agreeable</a:t>
            </a:r>
            <a:endParaRPr lang="en-US" sz="2586" b="1" dirty="0">
              <a:latin typeface="Tahoma" charset="0"/>
            </a:endParaRPr>
          </a:p>
        </p:txBody>
      </p:sp>
      <p:sp>
        <p:nvSpPr>
          <p:cNvPr id="49" name="Rectangle 49"/>
          <p:cNvSpPr>
            <a:spLocks noChangeArrowheads="1"/>
          </p:cNvSpPr>
          <p:nvPr/>
        </p:nvSpPr>
        <p:spPr bwMode="auto">
          <a:xfrm>
            <a:off x="4709787" y="6085069"/>
            <a:ext cx="3159325" cy="1227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8145" tIns="59071" rIns="118145" bIns="59071">
            <a:spAutoFit/>
          </a:bodyPr>
          <a:lstStyle/>
          <a:p>
            <a:pPr algn="ctr"/>
            <a:r>
              <a:rPr lang="en-US" sz="1800" b="1" dirty="0">
                <a:latin typeface="Tahoma" charset="0"/>
              </a:rPr>
              <a:t>Thoughtful</a:t>
            </a:r>
          </a:p>
          <a:p>
            <a:pPr algn="ctr"/>
            <a:r>
              <a:rPr lang="en-US" sz="1800" b="1" dirty="0">
                <a:latin typeface="Tahoma" charset="0"/>
              </a:rPr>
              <a:t>Moderate Paced</a:t>
            </a:r>
          </a:p>
          <a:p>
            <a:pPr algn="ctr"/>
            <a:r>
              <a:rPr lang="en-US" sz="1800" b="1" dirty="0">
                <a:latin typeface="Tahoma" charset="0"/>
              </a:rPr>
              <a:t>Methodical </a:t>
            </a:r>
          </a:p>
          <a:p>
            <a:pPr algn="ctr"/>
            <a:r>
              <a:rPr lang="en-US" sz="1800" b="1" dirty="0">
                <a:latin typeface="Tahoma" charset="0"/>
              </a:rPr>
              <a:t>Calm, Careful</a:t>
            </a:r>
            <a:endParaRPr lang="en-US" sz="2586" b="1" dirty="0">
              <a:latin typeface="Tahoma" charset="0"/>
            </a:endParaRPr>
          </a:p>
        </p:txBody>
      </p:sp>
      <p:sp>
        <p:nvSpPr>
          <p:cNvPr id="51" name="Rectangle 4"/>
          <p:cNvSpPr>
            <a:spLocks noChangeArrowheads="1"/>
          </p:cNvSpPr>
          <p:nvPr/>
        </p:nvSpPr>
        <p:spPr bwMode="auto">
          <a:xfrm>
            <a:off x="1028418" y="3048000"/>
            <a:ext cx="2883182" cy="1504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8145" tIns="59071" rIns="118145" bIns="59071">
            <a:spAutoFit/>
          </a:bodyPr>
          <a:lstStyle/>
          <a:p>
            <a:pPr algn="ctr"/>
            <a:r>
              <a:rPr lang="en-US" sz="1800" b="1" dirty="0">
                <a:latin typeface="Tahoma" charset="0"/>
              </a:rPr>
              <a:t>Logical</a:t>
            </a:r>
          </a:p>
          <a:p>
            <a:pPr algn="ctr"/>
            <a:r>
              <a:rPr lang="en-US" sz="1800" b="1" dirty="0">
                <a:latin typeface="Tahoma" charset="0"/>
              </a:rPr>
              <a:t>Objective</a:t>
            </a:r>
          </a:p>
          <a:p>
            <a:pPr algn="ctr"/>
            <a:r>
              <a:rPr lang="en-US" sz="1800" b="1" dirty="0">
                <a:latin typeface="Tahoma" charset="0"/>
              </a:rPr>
              <a:t>Skeptical</a:t>
            </a:r>
          </a:p>
          <a:p>
            <a:pPr algn="ctr"/>
            <a:r>
              <a:rPr lang="en-US" sz="1800" b="1" dirty="0">
                <a:latin typeface="Tahoma" charset="0"/>
              </a:rPr>
              <a:t>Questioning</a:t>
            </a:r>
          </a:p>
          <a:p>
            <a:pPr algn="ctr"/>
            <a:r>
              <a:rPr lang="en-US" sz="1800" b="1" dirty="0">
                <a:latin typeface="Tahoma" charset="0"/>
              </a:rPr>
              <a:t>Challenging</a:t>
            </a:r>
          </a:p>
        </p:txBody>
      </p:sp>
      <p:sp>
        <p:nvSpPr>
          <p:cNvPr id="24" name="Text Box 8">
            <a:extLst>
              <a:ext uri="{FF2B5EF4-FFF2-40B4-BE49-F238E27FC236}">
                <a16:creationId xmlns:a16="http://schemas.microsoft.com/office/drawing/2014/main" id="{EA37DA25-BF42-3E43-945B-DB3B3F08AAC4}"/>
              </a:ext>
            </a:extLst>
          </p:cNvPr>
          <p:cNvSpPr txBox="1">
            <a:spLocks noChangeArrowheads="1"/>
          </p:cNvSpPr>
          <p:nvPr/>
        </p:nvSpPr>
        <p:spPr bwMode="auto">
          <a:xfrm>
            <a:off x="3606800" y="3810000"/>
            <a:ext cx="2883181" cy="977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CONSCIENTIOUSNESS        </a:t>
            </a: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600" b="1" dirty="0">
              <a:latin typeface="Arial" charset="0"/>
            </a:endParaRPr>
          </a:p>
          <a:p>
            <a:pPr algn="ctr" eaLnBrk="1" hangingPunct="1"/>
            <a:endParaRPr lang="en-US" sz="1800" b="1" dirty="0">
              <a:latin typeface="Arial" charset="0"/>
            </a:endParaRPr>
          </a:p>
          <a:p>
            <a:pPr algn="ctr" eaLnBrk="1" hangingPunct="1"/>
            <a:r>
              <a:rPr lang="en-US" sz="4400" b="1" dirty="0">
                <a:latin typeface="Arial Black" charset="0"/>
              </a:rPr>
              <a:t>         C</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grpSp>
        <p:nvGrpSpPr>
          <p:cNvPr id="17" name="Group 16">
            <a:extLst>
              <a:ext uri="{FF2B5EF4-FFF2-40B4-BE49-F238E27FC236}">
                <a16:creationId xmlns:a16="http://schemas.microsoft.com/office/drawing/2014/main" id="{AC0F4280-7E8E-99B7-3896-1D48BD5D3030}"/>
              </a:ext>
            </a:extLst>
          </p:cNvPr>
          <p:cNvGrpSpPr/>
          <p:nvPr/>
        </p:nvGrpSpPr>
        <p:grpSpPr>
          <a:xfrm>
            <a:off x="-203200" y="4253464"/>
            <a:ext cx="6659880" cy="2859511"/>
            <a:chOff x="-203200" y="4253464"/>
            <a:chExt cx="6659880" cy="2859511"/>
          </a:xfrm>
        </p:grpSpPr>
        <p:grpSp>
          <p:nvGrpSpPr>
            <p:cNvPr id="5" name="Group 4">
              <a:extLst>
                <a:ext uri="{FF2B5EF4-FFF2-40B4-BE49-F238E27FC236}">
                  <a16:creationId xmlns:a16="http://schemas.microsoft.com/office/drawing/2014/main" id="{E3072AB6-02FC-5445-A72D-29267EF0DDF3}"/>
                </a:ext>
              </a:extLst>
            </p:cNvPr>
            <p:cNvGrpSpPr/>
            <p:nvPr/>
          </p:nvGrpSpPr>
          <p:grpSpPr>
            <a:xfrm>
              <a:off x="-203200" y="4854121"/>
              <a:ext cx="5364480" cy="2258854"/>
              <a:chOff x="-203200" y="4854121"/>
              <a:chExt cx="5364480" cy="2258854"/>
            </a:xfrm>
          </p:grpSpPr>
          <p:sp>
            <p:nvSpPr>
              <p:cNvPr id="29" name="Text Box 35">
                <a:extLst>
                  <a:ext uri="{FF2B5EF4-FFF2-40B4-BE49-F238E27FC236}">
                    <a16:creationId xmlns:a16="http://schemas.microsoft.com/office/drawing/2014/main" id="{D82149C9-275B-1049-9FA2-BE40EDEB77A0}"/>
                  </a:ext>
                </a:extLst>
              </p:cNvPr>
              <p:cNvSpPr txBox="1">
                <a:spLocks noChangeArrowheads="1"/>
              </p:cNvSpPr>
              <p:nvPr/>
            </p:nvSpPr>
            <p:spPr bwMode="auto">
              <a:xfrm>
                <a:off x="-203200" y="6383917"/>
                <a:ext cx="5364480" cy="729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4137" b="1" dirty="0">
                    <a:ln>
                      <a:solidFill>
                        <a:schemeClr val="tx1"/>
                      </a:solidFill>
                    </a:ln>
                    <a:solidFill>
                      <a:srgbClr val="DFDA00"/>
                    </a:solidFill>
                    <a:latin typeface="Tahoma" charset="0"/>
                    <a:cs typeface="+mn-cs"/>
                  </a:rPr>
                  <a:t>Cautious Analyzers</a:t>
                </a:r>
              </a:p>
            </p:txBody>
          </p:sp>
          <p:sp>
            <p:nvSpPr>
              <p:cNvPr id="30" name="Text Box 30">
                <a:extLst>
                  <a:ext uri="{FF2B5EF4-FFF2-40B4-BE49-F238E27FC236}">
                    <a16:creationId xmlns:a16="http://schemas.microsoft.com/office/drawing/2014/main" id="{29B3BDE4-382F-8449-9C19-0025C8461078}"/>
                  </a:ext>
                </a:extLst>
              </p:cNvPr>
              <p:cNvSpPr txBox="1">
                <a:spLocks noChangeArrowheads="1"/>
              </p:cNvSpPr>
              <p:nvPr/>
            </p:nvSpPr>
            <p:spPr bwMode="auto">
              <a:xfrm>
                <a:off x="-40290" y="4854121"/>
                <a:ext cx="3447627" cy="1285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586" b="1" dirty="0">
                    <a:ln>
                      <a:solidFill>
                        <a:schemeClr val="tx1"/>
                      </a:solidFill>
                    </a:ln>
                    <a:solidFill>
                      <a:srgbClr val="DFDA00"/>
                    </a:solidFill>
                    <a:latin typeface="Tahoma" charset="0"/>
                    <a:cs typeface="+mn-cs"/>
                  </a:rPr>
                  <a:t>KEEP US FOCUSED ANALYTICAL PRIVATE</a:t>
                </a:r>
              </a:p>
            </p:txBody>
          </p:sp>
        </p:grpSp>
        <p:sp>
          <p:nvSpPr>
            <p:cNvPr id="9" name="Text Box 30">
              <a:extLst>
                <a:ext uri="{FF2B5EF4-FFF2-40B4-BE49-F238E27FC236}">
                  <a16:creationId xmlns:a16="http://schemas.microsoft.com/office/drawing/2014/main" id="{5E147864-7328-29C7-2008-AFF432649667}"/>
                </a:ext>
              </a:extLst>
            </p:cNvPr>
            <p:cNvSpPr txBox="1">
              <a:spLocks noChangeArrowheads="1"/>
            </p:cNvSpPr>
            <p:nvPr/>
          </p:nvSpPr>
          <p:spPr bwMode="auto">
            <a:xfrm>
              <a:off x="4711815" y="4829704"/>
              <a:ext cx="14207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ln>
                    <a:solidFill>
                      <a:schemeClr val="tx1"/>
                    </a:solidFill>
                  </a:ln>
                  <a:solidFill>
                    <a:srgbClr val="DFDA00"/>
                  </a:solidFill>
                  <a:latin typeface="Tahoma" charset="0"/>
                  <a:cs typeface="+mn-cs"/>
                </a:rPr>
                <a:t>WHY?</a:t>
              </a:r>
            </a:p>
          </p:txBody>
        </p:sp>
        <p:sp>
          <p:nvSpPr>
            <p:cNvPr id="10" name="Text Box 32">
              <a:extLst>
                <a:ext uri="{FF2B5EF4-FFF2-40B4-BE49-F238E27FC236}">
                  <a16:creationId xmlns:a16="http://schemas.microsoft.com/office/drawing/2014/main" id="{3DBA0AEA-0762-879F-7444-490303BD873E}"/>
                </a:ext>
              </a:extLst>
            </p:cNvPr>
            <p:cNvSpPr txBox="1">
              <a:spLocks noChangeArrowheads="1"/>
            </p:cNvSpPr>
            <p:nvPr/>
          </p:nvSpPr>
          <p:spPr bwMode="auto">
            <a:xfrm>
              <a:off x="3865880" y="4253464"/>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b="1" dirty="0">
                  <a:ln>
                    <a:solidFill>
                      <a:schemeClr val="tx1"/>
                    </a:solidFill>
                  </a:ln>
                  <a:solidFill>
                    <a:srgbClr val="DFDA00"/>
                  </a:solidFill>
                  <a:latin typeface="Tahoma" charset="0"/>
                  <a:cs typeface="+mn-cs"/>
                </a:rPr>
                <a:t>”OBJECTIVE”</a:t>
              </a:r>
              <a:endParaRPr lang="en-US" sz="1400" dirty="0">
                <a:solidFill>
                  <a:schemeClr val="accent1">
                    <a:lumMod val="75000"/>
                  </a:schemeClr>
                </a:solidFill>
                <a:latin typeface="Tahoma" charset="0"/>
              </a:endParaRPr>
            </a:p>
          </p:txBody>
        </p:sp>
      </p:grpSp>
      <p:grpSp>
        <p:nvGrpSpPr>
          <p:cNvPr id="16" name="Group 15">
            <a:extLst>
              <a:ext uri="{FF2B5EF4-FFF2-40B4-BE49-F238E27FC236}">
                <a16:creationId xmlns:a16="http://schemas.microsoft.com/office/drawing/2014/main" id="{C859046B-C313-AA89-E08F-CA5B4E7E9494}"/>
              </a:ext>
            </a:extLst>
          </p:cNvPr>
          <p:cNvGrpSpPr/>
          <p:nvPr/>
        </p:nvGrpSpPr>
        <p:grpSpPr>
          <a:xfrm>
            <a:off x="5998306" y="4262735"/>
            <a:ext cx="7117179" cy="3104979"/>
            <a:chOff x="5998306" y="4262735"/>
            <a:chExt cx="7117179" cy="3104979"/>
          </a:xfrm>
        </p:grpSpPr>
        <p:grpSp>
          <p:nvGrpSpPr>
            <p:cNvPr id="4" name="Group 3">
              <a:extLst>
                <a:ext uri="{FF2B5EF4-FFF2-40B4-BE49-F238E27FC236}">
                  <a16:creationId xmlns:a16="http://schemas.microsoft.com/office/drawing/2014/main" id="{2711B546-8C45-6C43-9A34-85EC98D35F73}"/>
                </a:ext>
              </a:extLst>
            </p:cNvPr>
            <p:cNvGrpSpPr/>
            <p:nvPr/>
          </p:nvGrpSpPr>
          <p:grpSpPr>
            <a:xfrm>
              <a:off x="7805192" y="4734644"/>
              <a:ext cx="5310293" cy="2633070"/>
              <a:chOff x="7805192" y="4734644"/>
              <a:chExt cx="5310293" cy="2633070"/>
            </a:xfrm>
          </p:grpSpPr>
          <p:sp>
            <p:nvSpPr>
              <p:cNvPr id="27" name="Text Box 34">
                <a:extLst>
                  <a:ext uri="{FF2B5EF4-FFF2-40B4-BE49-F238E27FC236}">
                    <a16:creationId xmlns:a16="http://schemas.microsoft.com/office/drawing/2014/main" id="{2A352DB4-BF9F-C942-B003-742E5CE1FB96}"/>
                  </a:ext>
                </a:extLst>
              </p:cNvPr>
              <p:cNvSpPr txBox="1">
                <a:spLocks noChangeArrowheads="1"/>
              </p:cNvSpPr>
              <p:nvPr/>
            </p:nvSpPr>
            <p:spPr bwMode="auto">
              <a:xfrm>
                <a:off x="7805192" y="6001551"/>
                <a:ext cx="5310293" cy="136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4137" b="1" dirty="0">
                    <a:solidFill>
                      <a:srgbClr val="2C8EBF"/>
                    </a:solidFill>
                    <a:latin typeface="Tahoma" charset="0"/>
                  </a:rPr>
                  <a:t>Stabilizers and Supporters</a:t>
                </a:r>
              </a:p>
            </p:txBody>
          </p:sp>
          <p:sp>
            <p:nvSpPr>
              <p:cNvPr id="28" name="Text Box 25">
                <a:extLst>
                  <a:ext uri="{FF2B5EF4-FFF2-40B4-BE49-F238E27FC236}">
                    <a16:creationId xmlns:a16="http://schemas.microsoft.com/office/drawing/2014/main" id="{BA4BB410-AF1C-564E-B965-094C81AAFAC3}"/>
                  </a:ext>
                </a:extLst>
              </p:cNvPr>
              <p:cNvSpPr txBox="1">
                <a:spLocks noChangeArrowheads="1"/>
              </p:cNvSpPr>
              <p:nvPr/>
            </p:nvSpPr>
            <p:spPr bwMode="auto">
              <a:xfrm>
                <a:off x="9379374" y="4734644"/>
                <a:ext cx="3447626" cy="1285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2586" b="1" dirty="0">
                    <a:solidFill>
                      <a:srgbClr val="2C8EBF"/>
                    </a:solidFill>
                    <a:latin typeface="Tahoma" charset="0"/>
                  </a:rPr>
                  <a:t>MEDIATOR ACCOMMODATING HARMONIZING</a:t>
                </a:r>
              </a:p>
            </p:txBody>
          </p:sp>
        </p:grpSp>
        <p:sp>
          <p:nvSpPr>
            <p:cNvPr id="8" name="Text Box 25">
              <a:extLst>
                <a:ext uri="{FF2B5EF4-FFF2-40B4-BE49-F238E27FC236}">
                  <a16:creationId xmlns:a16="http://schemas.microsoft.com/office/drawing/2014/main" id="{3369676C-CAB1-06CE-6718-785AFE3A37E2}"/>
                </a:ext>
              </a:extLst>
            </p:cNvPr>
            <p:cNvSpPr txBox="1">
              <a:spLocks noChangeArrowheads="1"/>
            </p:cNvSpPr>
            <p:nvPr/>
          </p:nvSpPr>
          <p:spPr bwMode="auto">
            <a:xfrm>
              <a:off x="6583682" y="4821287"/>
              <a:ext cx="130894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2C8EBF"/>
                  </a:solidFill>
                  <a:latin typeface="Tahoma" charset="0"/>
                </a:rPr>
                <a:t>HOW?</a:t>
              </a:r>
            </a:p>
          </p:txBody>
        </p:sp>
        <p:sp>
          <p:nvSpPr>
            <p:cNvPr id="11" name="Text Box 32">
              <a:extLst>
                <a:ext uri="{FF2B5EF4-FFF2-40B4-BE49-F238E27FC236}">
                  <a16:creationId xmlns:a16="http://schemas.microsoft.com/office/drawing/2014/main" id="{FD78095E-813C-5B1A-9E95-040BBED012D8}"/>
                </a:ext>
              </a:extLst>
            </p:cNvPr>
            <p:cNvSpPr txBox="1">
              <a:spLocks noChangeArrowheads="1"/>
            </p:cNvSpPr>
            <p:nvPr/>
          </p:nvSpPr>
          <p:spPr bwMode="auto">
            <a:xfrm>
              <a:off x="5998306" y="4262735"/>
              <a:ext cx="2667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b="1" dirty="0">
                  <a:solidFill>
                    <a:srgbClr val="2C8EBF"/>
                  </a:solidFill>
                  <a:latin typeface="Tahoma" charset="0"/>
                </a:rPr>
                <a:t>“CONCERNED”</a:t>
              </a:r>
              <a:r>
                <a:rPr lang="en-US" b="1" dirty="0">
                  <a:solidFill>
                    <a:schemeClr val="accent1">
                      <a:lumMod val="75000"/>
                    </a:schemeClr>
                  </a:solidFill>
                  <a:latin typeface="Tahoma" charset="0"/>
                </a:rPr>
                <a:t>  </a:t>
              </a:r>
              <a:endParaRPr lang="en-US" dirty="0">
                <a:solidFill>
                  <a:schemeClr val="accent1">
                    <a:lumMod val="75000"/>
                  </a:schemeClr>
                </a:solidFill>
                <a:latin typeface="Tahoma" charset="0"/>
              </a:endParaRPr>
            </a:p>
          </p:txBody>
        </p:sp>
      </p:grpSp>
      <p:grpSp>
        <p:nvGrpSpPr>
          <p:cNvPr id="15" name="Group 14">
            <a:extLst>
              <a:ext uri="{FF2B5EF4-FFF2-40B4-BE49-F238E27FC236}">
                <a16:creationId xmlns:a16="http://schemas.microsoft.com/office/drawing/2014/main" id="{E25D1890-2DBA-9C4A-F5E2-9748340F9460}"/>
              </a:ext>
            </a:extLst>
          </p:cNvPr>
          <p:cNvGrpSpPr/>
          <p:nvPr/>
        </p:nvGrpSpPr>
        <p:grpSpPr>
          <a:xfrm>
            <a:off x="6121400" y="152400"/>
            <a:ext cx="7467600" cy="3357265"/>
            <a:chOff x="6121400" y="152400"/>
            <a:chExt cx="7467600" cy="3357265"/>
          </a:xfrm>
        </p:grpSpPr>
        <p:grpSp>
          <p:nvGrpSpPr>
            <p:cNvPr id="3" name="Group 2">
              <a:extLst>
                <a:ext uri="{FF2B5EF4-FFF2-40B4-BE49-F238E27FC236}">
                  <a16:creationId xmlns:a16="http://schemas.microsoft.com/office/drawing/2014/main" id="{3ACC0578-F289-744D-A124-9C63C97FBCD2}"/>
                </a:ext>
              </a:extLst>
            </p:cNvPr>
            <p:cNvGrpSpPr/>
            <p:nvPr/>
          </p:nvGrpSpPr>
          <p:grpSpPr>
            <a:xfrm>
              <a:off x="7736840" y="152400"/>
              <a:ext cx="5852160" cy="2740462"/>
              <a:chOff x="7736840" y="152400"/>
              <a:chExt cx="5852160" cy="2740462"/>
            </a:xfrm>
          </p:grpSpPr>
          <p:sp>
            <p:nvSpPr>
              <p:cNvPr id="25" name="Text Box 33">
                <a:extLst>
                  <a:ext uri="{FF2B5EF4-FFF2-40B4-BE49-F238E27FC236}">
                    <a16:creationId xmlns:a16="http://schemas.microsoft.com/office/drawing/2014/main" id="{5E5CC5C2-CACE-F54A-AABD-9FB10484A456}"/>
                  </a:ext>
                </a:extLst>
              </p:cNvPr>
              <p:cNvSpPr txBox="1">
                <a:spLocks noChangeArrowheads="1"/>
              </p:cNvSpPr>
              <p:nvPr/>
            </p:nvSpPr>
            <p:spPr bwMode="auto">
              <a:xfrm>
                <a:off x="7736840" y="152400"/>
                <a:ext cx="5852160" cy="1366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4137" b="1" dirty="0">
                    <a:solidFill>
                      <a:srgbClr val="CC3300"/>
                    </a:solidFill>
                    <a:latin typeface="Tahoma" charset="0"/>
                  </a:rPr>
                  <a:t>Energizers and Schmoozers</a:t>
                </a:r>
              </a:p>
            </p:txBody>
          </p:sp>
          <p:sp>
            <p:nvSpPr>
              <p:cNvPr id="31" name="Text Box 33">
                <a:extLst>
                  <a:ext uri="{FF2B5EF4-FFF2-40B4-BE49-F238E27FC236}">
                    <a16:creationId xmlns:a16="http://schemas.microsoft.com/office/drawing/2014/main" id="{F0CB5475-8F43-E14A-8199-647E6CC358CE}"/>
                  </a:ext>
                </a:extLst>
              </p:cNvPr>
              <p:cNvSpPr txBox="1">
                <a:spLocks noChangeArrowheads="1"/>
              </p:cNvSpPr>
              <p:nvPr/>
            </p:nvSpPr>
            <p:spPr bwMode="auto">
              <a:xfrm>
                <a:off x="9272509" y="1600200"/>
                <a:ext cx="3537076"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buFont typeface="Wingdings" charset="0"/>
                  <a:buNone/>
                </a:pPr>
                <a:r>
                  <a:rPr lang="en-US" sz="2600" b="1" dirty="0">
                    <a:solidFill>
                      <a:srgbClr val="CC3300"/>
                    </a:solidFill>
                    <a:latin typeface="Tahoma" charset="0"/>
                  </a:rPr>
                  <a:t>CHEERLEADER ENTHUSIASTIC EXPRESSIVE</a:t>
                </a:r>
              </a:p>
            </p:txBody>
          </p:sp>
        </p:grpSp>
        <p:sp>
          <p:nvSpPr>
            <p:cNvPr id="7" name="Text Box 20">
              <a:extLst>
                <a:ext uri="{FF2B5EF4-FFF2-40B4-BE49-F238E27FC236}">
                  <a16:creationId xmlns:a16="http://schemas.microsoft.com/office/drawing/2014/main" id="{B96A6361-6BB0-4ACD-6361-82935F688C67}"/>
                </a:ext>
              </a:extLst>
            </p:cNvPr>
            <p:cNvSpPr txBox="1">
              <a:spLocks noChangeArrowheads="1"/>
            </p:cNvSpPr>
            <p:nvPr/>
          </p:nvSpPr>
          <p:spPr bwMode="auto">
            <a:xfrm>
              <a:off x="6583681" y="2286000"/>
              <a:ext cx="130894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CC3300"/>
                  </a:solidFill>
                  <a:latin typeface="Tahoma" charset="0"/>
                </a:rPr>
                <a:t>WHO?</a:t>
              </a:r>
            </a:p>
          </p:txBody>
        </p:sp>
        <p:sp>
          <p:nvSpPr>
            <p:cNvPr id="12" name="Text Box 32">
              <a:extLst>
                <a:ext uri="{FF2B5EF4-FFF2-40B4-BE49-F238E27FC236}">
                  <a16:creationId xmlns:a16="http://schemas.microsoft.com/office/drawing/2014/main" id="{496B0B78-622C-3FD0-2E28-7A5B5E674D8E}"/>
                </a:ext>
              </a:extLst>
            </p:cNvPr>
            <p:cNvSpPr txBox="1">
              <a:spLocks noChangeArrowheads="1"/>
            </p:cNvSpPr>
            <p:nvPr/>
          </p:nvSpPr>
          <p:spPr bwMode="auto">
            <a:xfrm>
              <a:off x="6121400" y="3048000"/>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b="1" dirty="0">
                  <a:solidFill>
                    <a:srgbClr val="CC3300"/>
                  </a:solidFill>
                  <a:latin typeface="Tahoma" charset="0"/>
                </a:rPr>
                <a:t>“ENCOURAGE”</a:t>
              </a:r>
              <a:endParaRPr lang="en-US" sz="2800" b="1" dirty="0">
                <a:solidFill>
                  <a:srgbClr val="CC3300"/>
                </a:solidFill>
                <a:latin typeface="Tahoma" charset="0"/>
              </a:endParaRPr>
            </a:p>
          </p:txBody>
        </p:sp>
      </p:grpSp>
      <p:grpSp>
        <p:nvGrpSpPr>
          <p:cNvPr id="14" name="Group 13">
            <a:extLst>
              <a:ext uri="{FF2B5EF4-FFF2-40B4-BE49-F238E27FC236}">
                <a16:creationId xmlns:a16="http://schemas.microsoft.com/office/drawing/2014/main" id="{C11BA8C1-4D86-5A42-61F3-C0AE4A691469}"/>
              </a:ext>
            </a:extLst>
          </p:cNvPr>
          <p:cNvGrpSpPr/>
          <p:nvPr/>
        </p:nvGrpSpPr>
        <p:grpSpPr>
          <a:xfrm>
            <a:off x="-429293" y="188201"/>
            <a:ext cx="6808487" cy="3321464"/>
            <a:chOff x="-429293" y="188201"/>
            <a:chExt cx="6808487" cy="3321464"/>
          </a:xfrm>
        </p:grpSpPr>
        <p:grpSp>
          <p:nvGrpSpPr>
            <p:cNvPr id="2" name="Group 1">
              <a:extLst>
                <a:ext uri="{FF2B5EF4-FFF2-40B4-BE49-F238E27FC236}">
                  <a16:creationId xmlns:a16="http://schemas.microsoft.com/office/drawing/2014/main" id="{3DE9EE49-636B-FC49-A21F-A7E1BC994F75}"/>
                </a:ext>
              </a:extLst>
            </p:cNvPr>
            <p:cNvGrpSpPr/>
            <p:nvPr/>
          </p:nvGrpSpPr>
          <p:grpSpPr>
            <a:xfrm>
              <a:off x="-429293" y="188201"/>
              <a:ext cx="5658421" cy="2631199"/>
              <a:chOff x="-429293" y="188201"/>
              <a:chExt cx="5658421" cy="2631199"/>
            </a:xfrm>
          </p:grpSpPr>
          <p:sp>
            <p:nvSpPr>
              <p:cNvPr id="20" name="Text Box 32">
                <a:extLst>
                  <a:ext uri="{FF2B5EF4-FFF2-40B4-BE49-F238E27FC236}">
                    <a16:creationId xmlns:a16="http://schemas.microsoft.com/office/drawing/2014/main" id="{25C6A243-7DA0-1640-9ACB-DCBBA8E45204}"/>
                  </a:ext>
                </a:extLst>
              </p:cNvPr>
              <p:cNvSpPr txBox="1">
                <a:spLocks noChangeArrowheads="1"/>
              </p:cNvSpPr>
              <p:nvPr/>
            </p:nvSpPr>
            <p:spPr bwMode="auto">
              <a:xfrm>
                <a:off x="-429293" y="188201"/>
                <a:ext cx="5658421" cy="1365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4137" b="1" dirty="0">
                    <a:solidFill>
                      <a:srgbClr val="008000"/>
                    </a:solidFill>
                    <a:latin typeface="Tahoma" charset="0"/>
                  </a:rPr>
                  <a:t>Demanding Doers and Fixers</a:t>
                </a:r>
              </a:p>
            </p:txBody>
          </p:sp>
          <p:sp>
            <p:nvSpPr>
              <p:cNvPr id="22" name="Text Box 15">
                <a:extLst>
                  <a:ext uri="{FF2B5EF4-FFF2-40B4-BE49-F238E27FC236}">
                    <a16:creationId xmlns:a16="http://schemas.microsoft.com/office/drawing/2014/main" id="{2C10F4DF-3161-EB47-8F4B-89F07F6281E4}"/>
                  </a:ext>
                </a:extLst>
              </p:cNvPr>
              <p:cNvSpPr txBox="1">
                <a:spLocks noChangeArrowheads="1"/>
              </p:cNvSpPr>
              <p:nvPr/>
            </p:nvSpPr>
            <p:spPr bwMode="auto">
              <a:xfrm>
                <a:off x="-69073" y="1533648"/>
                <a:ext cx="3645252" cy="128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586" b="1" dirty="0">
                    <a:solidFill>
                      <a:srgbClr val="008000"/>
                    </a:solidFill>
                    <a:latin typeface="Tahoma" charset="0"/>
                  </a:rPr>
                  <a:t>PUSH PEOPLE HARD</a:t>
                </a:r>
              </a:p>
              <a:p>
                <a:pPr eaLnBrk="1" hangingPunct="1"/>
                <a:r>
                  <a:rPr lang="en-US" sz="2586" b="1" dirty="0">
                    <a:solidFill>
                      <a:srgbClr val="008000"/>
                    </a:solidFill>
                    <a:latin typeface="Tahoma" charset="0"/>
                  </a:rPr>
                  <a:t>COMPETITIVE</a:t>
                </a:r>
              </a:p>
              <a:p>
                <a:pPr eaLnBrk="1" hangingPunct="1"/>
                <a:r>
                  <a:rPr lang="en-US" sz="2586" b="1" dirty="0">
                    <a:solidFill>
                      <a:srgbClr val="008000"/>
                    </a:solidFill>
                    <a:latin typeface="Tahoma" charset="0"/>
                  </a:rPr>
                  <a:t>STRONG WILLED</a:t>
                </a:r>
              </a:p>
            </p:txBody>
          </p:sp>
        </p:grpSp>
        <p:sp>
          <p:nvSpPr>
            <p:cNvPr id="6" name="Text Box 15">
              <a:extLst>
                <a:ext uri="{FF2B5EF4-FFF2-40B4-BE49-F238E27FC236}">
                  <a16:creationId xmlns:a16="http://schemas.microsoft.com/office/drawing/2014/main" id="{03ED3973-2785-D225-2619-A4C05AB65F4E}"/>
                </a:ext>
              </a:extLst>
            </p:cNvPr>
            <p:cNvSpPr txBox="1">
              <a:spLocks noChangeArrowheads="1"/>
            </p:cNvSpPr>
            <p:nvPr/>
          </p:nvSpPr>
          <p:spPr bwMode="auto">
            <a:xfrm>
              <a:off x="4673801" y="2057400"/>
              <a:ext cx="170539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008000"/>
                  </a:solidFill>
                  <a:latin typeface="Tahoma" charset="0"/>
                </a:rPr>
                <a:t>WHAT/</a:t>
              </a:r>
            </a:p>
            <a:p>
              <a:pPr eaLnBrk="1" hangingPunct="1"/>
              <a:r>
                <a:rPr lang="en-US" sz="2800" b="1" dirty="0">
                  <a:solidFill>
                    <a:srgbClr val="008000"/>
                  </a:solidFill>
                  <a:latin typeface="Tahoma" charset="0"/>
                </a:rPr>
                <a:t>WHEN?</a:t>
              </a:r>
            </a:p>
          </p:txBody>
        </p:sp>
        <p:sp>
          <p:nvSpPr>
            <p:cNvPr id="13" name="Text Box 32">
              <a:extLst>
                <a:ext uri="{FF2B5EF4-FFF2-40B4-BE49-F238E27FC236}">
                  <a16:creationId xmlns:a16="http://schemas.microsoft.com/office/drawing/2014/main" id="{77C66B8E-02ED-6219-C34C-85A1A81FB0FA}"/>
                </a:ext>
              </a:extLst>
            </p:cNvPr>
            <p:cNvSpPr txBox="1">
              <a:spLocks noChangeArrowheads="1"/>
            </p:cNvSpPr>
            <p:nvPr/>
          </p:nvSpPr>
          <p:spPr bwMode="auto">
            <a:xfrm>
              <a:off x="4552213" y="3048000"/>
              <a:ext cx="15510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b="1" dirty="0">
                  <a:solidFill>
                    <a:srgbClr val="008000"/>
                  </a:solidFill>
                  <a:latin typeface="Tahoma" charset="0"/>
                </a:rPr>
                <a:t>“DRIVE”</a:t>
              </a:r>
              <a:endParaRPr lang="en-US" b="1" dirty="0">
                <a:solidFill>
                  <a:srgbClr val="000000"/>
                </a:solidFill>
                <a:latin typeface="Tahoma" charset="0"/>
              </a:endParaRPr>
            </a:p>
          </p:txBody>
        </p:sp>
      </p:grpSp>
    </p:spTree>
    <p:extLst>
      <p:ext uri="{BB962C8B-B14F-4D97-AF65-F5344CB8AC3E}">
        <p14:creationId xmlns:p14="http://schemas.microsoft.com/office/powerpoint/2010/main" val="1443738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CE7991C-69E8-C545-9C0F-513360106C71}"/>
              </a:ext>
            </a:extLst>
          </p:cNvPr>
          <p:cNvSpPr/>
          <p:nvPr/>
        </p:nvSpPr>
        <p:spPr>
          <a:xfrm>
            <a:off x="-277614" y="0"/>
            <a:ext cx="13282414" cy="73152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pic>
        <p:nvPicPr>
          <p:cNvPr id="123909" name="Picture 5" descr="Management_all colors_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905000"/>
            <a:ext cx="4426031" cy="4047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Rectangle 48"/>
          <p:cNvSpPr>
            <a:spLocks noChangeArrowheads="1"/>
          </p:cNvSpPr>
          <p:nvPr/>
        </p:nvSpPr>
        <p:spPr bwMode="auto">
          <a:xfrm>
            <a:off x="-277614" y="1082975"/>
            <a:ext cx="13282414" cy="51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8145" tIns="59071" rIns="118145" bIns="59071">
            <a:spAutoFit/>
          </a:bodyPr>
          <a:lstStyle/>
          <a:p>
            <a:pPr algn="ctr"/>
            <a:r>
              <a:rPr lang="en-US" sz="2586" b="1" dirty="0">
                <a:latin typeface="Tahoma" charset="0"/>
              </a:rPr>
              <a:t>Perceives Self as More Powerful than the Environment  </a:t>
            </a:r>
          </a:p>
        </p:txBody>
      </p:sp>
      <p:sp>
        <p:nvSpPr>
          <p:cNvPr id="51" name="Rectangle 4"/>
          <p:cNvSpPr>
            <a:spLocks noChangeArrowheads="1"/>
          </p:cNvSpPr>
          <p:nvPr/>
        </p:nvSpPr>
        <p:spPr bwMode="auto">
          <a:xfrm>
            <a:off x="1028418" y="3124200"/>
            <a:ext cx="2883182" cy="1313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Perceives an Unfavorable Environment</a:t>
            </a:r>
          </a:p>
        </p:txBody>
      </p:sp>
      <p:grpSp>
        <p:nvGrpSpPr>
          <p:cNvPr id="6" name="Group 5">
            <a:extLst>
              <a:ext uri="{FF2B5EF4-FFF2-40B4-BE49-F238E27FC236}">
                <a16:creationId xmlns:a16="http://schemas.microsoft.com/office/drawing/2014/main" id="{24DB30A3-617D-E2BB-BE7F-053F73F96C08}"/>
              </a:ext>
            </a:extLst>
          </p:cNvPr>
          <p:cNvGrpSpPr/>
          <p:nvPr/>
        </p:nvGrpSpPr>
        <p:grpSpPr>
          <a:xfrm>
            <a:off x="5566650" y="3200400"/>
            <a:ext cx="1621550" cy="1482272"/>
            <a:chOff x="5467699" y="3429000"/>
            <a:chExt cx="1621550" cy="1482272"/>
          </a:xfrm>
        </p:grpSpPr>
        <p:sp>
          <p:nvSpPr>
            <p:cNvPr id="123910" name="Text Box 6"/>
            <p:cNvSpPr txBox="1">
              <a:spLocks noChangeArrowheads="1"/>
            </p:cNvSpPr>
            <p:nvPr/>
          </p:nvSpPr>
          <p:spPr bwMode="auto">
            <a:xfrm>
              <a:off x="5467699" y="3429000"/>
              <a:ext cx="821750" cy="76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D</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164" b="1" dirty="0">
                <a:latin typeface="Arial Black" charset="0"/>
              </a:endParaRPr>
            </a:p>
            <a:p>
              <a:pPr eaLnBrk="1" hangingPunct="1"/>
              <a:endParaRPr lang="en-US" sz="3103" dirty="0"/>
            </a:p>
          </p:txBody>
        </p:sp>
        <p:sp>
          <p:nvSpPr>
            <p:cNvPr id="123911" name="Text Box 7"/>
            <p:cNvSpPr txBox="1">
              <a:spLocks noChangeArrowheads="1"/>
            </p:cNvSpPr>
            <p:nvPr/>
          </p:nvSpPr>
          <p:spPr bwMode="auto">
            <a:xfrm>
              <a:off x="6237144" y="3442493"/>
              <a:ext cx="684634" cy="676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err="1">
                  <a:latin typeface="Arial Black" charset="0"/>
                </a:rPr>
                <a:t>i</a:t>
              </a:r>
              <a:r>
                <a:rPr lang="en-US" sz="1681" b="1" dirty="0">
                  <a:latin typeface="Arial" charset="0"/>
                </a:rPr>
                <a:t> </a:t>
              </a:r>
            </a:p>
            <a:p>
              <a:pPr algn="ctr" eaLnBrk="1" hangingPunct="1"/>
              <a:endParaRPr lang="en-US" sz="1681" b="1" dirty="0">
                <a:latin typeface="Arial" charset="0"/>
              </a:endParaRPr>
            </a:p>
            <a:p>
              <a:pPr eaLnBrk="1" hangingPunct="1"/>
              <a:endParaRPr lang="en-US" sz="3103" dirty="0"/>
            </a:p>
          </p:txBody>
        </p:sp>
        <p:sp>
          <p:nvSpPr>
            <p:cNvPr id="123912" name="Text Box 8"/>
            <p:cNvSpPr txBox="1">
              <a:spLocks noChangeArrowheads="1"/>
            </p:cNvSpPr>
            <p:nvPr/>
          </p:nvSpPr>
          <p:spPr bwMode="auto">
            <a:xfrm>
              <a:off x="6054780" y="4256295"/>
              <a:ext cx="1034469" cy="654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S</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24" name="Text Box 8">
              <a:extLst>
                <a:ext uri="{FF2B5EF4-FFF2-40B4-BE49-F238E27FC236}">
                  <a16:creationId xmlns:a16="http://schemas.microsoft.com/office/drawing/2014/main" id="{EA37DA25-BF42-3E43-945B-DB3B3F08AAC4}"/>
                </a:ext>
              </a:extLst>
            </p:cNvPr>
            <p:cNvSpPr txBox="1">
              <a:spLocks noChangeArrowheads="1"/>
            </p:cNvSpPr>
            <p:nvPr/>
          </p:nvSpPr>
          <p:spPr bwMode="auto">
            <a:xfrm>
              <a:off x="5524142" y="4256295"/>
              <a:ext cx="673458" cy="55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C</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grpSp>
      <p:sp>
        <p:nvSpPr>
          <p:cNvPr id="19" name="Text Box 32">
            <a:extLst>
              <a:ext uri="{FF2B5EF4-FFF2-40B4-BE49-F238E27FC236}">
                <a16:creationId xmlns:a16="http://schemas.microsoft.com/office/drawing/2014/main" id="{1E3D6F1E-29D3-BC4A-86A9-DF9012F055E7}"/>
              </a:ext>
            </a:extLst>
          </p:cNvPr>
          <p:cNvSpPr txBox="1">
            <a:spLocks noChangeArrowheads="1"/>
          </p:cNvSpPr>
          <p:nvPr/>
        </p:nvSpPr>
        <p:spPr bwMode="auto">
          <a:xfrm>
            <a:off x="11903677" y="6068091"/>
            <a:ext cx="5658421" cy="2706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2586" b="1" dirty="0">
                <a:solidFill>
                  <a:srgbClr val="008000"/>
                </a:solidFill>
                <a:latin typeface="Tahoma" charset="0"/>
              </a:rPr>
              <a:t>“</a:t>
            </a:r>
            <a:r>
              <a:rPr lang="en-US" sz="2000" b="1" dirty="0">
                <a:solidFill>
                  <a:srgbClr val="008000"/>
                </a:solidFill>
                <a:latin typeface="Tahoma" charset="0"/>
              </a:rPr>
              <a:t>DRIVE” </a:t>
            </a:r>
            <a:r>
              <a:rPr lang="en-US" sz="2000" b="1" dirty="0">
                <a:solidFill>
                  <a:srgbClr val="FF3300"/>
                </a:solidFill>
                <a:latin typeface="Tahoma" charset="0"/>
              </a:rPr>
              <a:t> “ENCOURAGE”</a:t>
            </a:r>
          </a:p>
          <a:p>
            <a:pPr algn="ctr" eaLnBrk="1" hangingPunct="1">
              <a:spcBef>
                <a:spcPct val="50000"/>
              </a:spcBef>
              <a:buFont typeface="Wingdings" charset="0"/>
              <a:buNone/>
            </a:pPr>
            <a:endParaRPr lang="en-US" sz="2000" b="1" dirty="0">
              <a:solidFill>
                <a:srgbClr val="000000"/>
              </a:solidFill>
              <a:latin typeface="Tahoma" charset="0"/>
            </a:endParaRPr>
          </a:p>
          <a:p>
            <a:pPr algn="ctr" eaLnBrk="1" hangingPunct="1">
              <a:spcBef>
                <a:spcPct val="50000"/>
              </a:spcBef>
              <a:buFont typeface="Wingdings" charset="0"/>
              <a:buNone/>
            </a:pPr>
            <a:endParaRPr lang="en-US" sz="2000" b="1" dirty="0">
              <a:solidFill>
                <a:srgbClr val="000000"/>
              </a:solidFill>
              <a:latin typeface="Tahoma" charset="0"/>
            </a:endParaRPr>
          </a:p>
          <a:p>
            <a:pPr algn="ctr" eaLnBrk="1" hangingPunct="1">
              <a:spcBef>
                <a:spcPct val="50000"/>
              </a:spcBef>
              <a:buFont typeface="Wingdings" charset="0"/>
              <a:buNone/>
            </a:pPr>
            <a:endParaRPr lang="en-US" sz="1800" b="1" dirty="0">
              <a:solidFill>
                <a:srgbClr val="000000"/>
              </a:solidFill>
              <a:latin typeface="Tahoma" charset="0"/>
            </a:endParaRPr>
          </a:p>
          <a:p>
            <a:pPr eaLnBrk="1" hangingPunct="1">
              <a:spcBef>
                <a:spcPct val="50000"/>
              </a:spcBef>
              <a:buFont typeface="Wingdings" charset="0"/>
              <a:buNone/>
            </a:pPr>
            <a:endParaRPr lang="en-US" sz="1800" b="1" dirty="0">
              <a:solidFill>
                <a:srgbClr val="000000"/>
              </a:solidFill>
              <a:latin typeface="Tahoma" charset="0"/>
            </a:endParaRPr>
          </a:p>
          <a:p>
            <a:pPr eaLnBrk="1" hangingPunct="1">
              <a:spcBef>
                <a:spcPct val="50000"/>
              </a:spcBef>
              <a:buFont typeface="Wingdings" charset="0"/>
              <a:buNone/>
            </a:pPr>
            <a:r>
              <a:rPr lang="en-US" sz="2000" b="1" dirty="0">
                <a:ln>
                  <a:solidFill>
                    <a:schemeClr val="tx1"/>
                  </a:solidFill>
                </a:ln>
                <a:solidFill>
                  <a:srgbClr val="DFDA00"/>
                </a:solidFill>
                <a:latin typeface="Tahoma" charset="0"/>
                <a:cs typeface="+mn-cs"/>
              </a:rPr>
              <a:t>        ”OBJECTIVE”</a:t>
            </a:r>
            <a:r>
              <a:rPr lang="en-US" sz="2000" b="1" dirty="0">
                <a:solidFill>
                  <a:srgbClr val="FFDB7B"/>
                </a:solidFill>
                <a:latin typeface="Tahoma" charset="0"/>
              </a:rPr>
              <a:t> </a:t>
            </a:r>
            <a:r>
              <a:rPr lang="en-US" sz="2000" b="1" dirty="0">
                <a:solidFill>
                  <a:schemeClr val="accent1">
                    <a:lumMod val="75000"/>
                  </a:schemeClr>
                </a:solidFill>
                <a:latin typeface="Tahoma" charset="0"/>
              </a:rPr>
              <a:t>“CONCERNED”  </a:t>
            </a:r>
            <a:endParaRPr lang="en-US" sz="1200" dirty="0">
              <a:solidFill>
                <a:schemeClr val="accent1">
                  <a:lumMod val="75000"/>
                </a:schemeClr>
              </a:solidFill>
              <a:latin typeface="Tahoma" charset="0"/>
            </a:endParaRPr>
          </a:p>
        </p:txBody>
      </p:sp>
      <p:grpSp>
        <p:nvGrpSpPr>
          <p:cNvPr id="2" name="Group 1">
            <a:extLst>
              <a:ext uri="{FF2B5EF4-FFF2-40B4-BE49-F238E27FC236}">
                <a16:creationId xmlns:a16="http://schemas.microsoft.com/office/drawing/2014/main" id="{3DE9EE49-636B-FC49-A21F-A7E1BC994F75}"/>
              </a:ext>
            </a:extLst>
          </p:cNvPr>
          <p:cNvGrpSpPr/>
          <p:nvPr/>
        </p:nvGrpSpPr>
        <p:grpSpPr>
          <a:xfrm>
            <a:off x="-429293" y="188201"/>
            <a:ext cx="5658421" cy="2707399"/>
            <a:chOff x="-429293" y="188201"/>
            <a:chExt cx="5658421" cy="2707399"/>
          </a:xfrm>
        </p:grpSpPr>
        <p:sp>
          <p:nvSpPr>
            <p:cNvPr id="20" name="Text Box 32">
              <a:extLst>
                <a:ext uri="{FF2B5EF4-FFF2-40B4-BE49-F238E27FC236}">
                  <a16:creationId xmlns:a16="http://schemas.microsoft.com/office/drawing/2014/main" id="{25C6A243-7DA0-1640-9ACB-DCBBA8E45204}"/>
                </a:ext>
              </a:extLst>
            </p:cNvPr>
            <p:cNvSpPr txBox="1">
              <a:spLocks noChangeArrowheads="1"/>
            </p:cNvSpPr>
            <p:nvPr/>
          </p:nvSpPr>
          <p:spPr bwMode="auto">
            <a:xfrm>
              <a:off x="-429293" y="188201"/>
              <a:ext cx="5658421" cy="728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endParaRPr lang="en-US" sz="4137" b="1" dirty="0">
                <a:solidFill>
                  <a:srgbClr val="008000"/>
                </a:solidFill>
                <a:latin typeface="Tahoma" charset="0"/>
              </a:endParaRPr>
            </a:p>
          </p:txBody>
        </p:sp>
        <p:sp>
          <p:nvSpPr>
            <p:cNvPr id="22" name="Text Box 15">
              <a:extLst>
                <a:ext uri="{FF2B5EF4-FFF2-40B4-BE49-F238E27FC236}">
                  <a16:creationId xmlns:a16="http://schemas.microsoft.com/office/drawing/2014/main" id="{2C10F4DF-3161-EB47-8F4B-89F07F6281E4}"/>
                </a:ext>
              </a:extLst>
            </p:cNvPr>
            <p:cNvSpPr txBox="1">
              <a:spLocks noChangeArrowheads="1"/>
            </p:cNvSpPr>
            <p:nvPr/>
          </p:nvSpPr>
          <p:spPr bwMode="auto">
            <a:xfrm>
              <a:off x="723548" y="2007408"/>
              <a:ext cx="3645252" cy="88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586" b="1" dirty="0">
                  <a:solidFill>
                    <a:srgbClr val="008000"/>
                  </a:solidFill>
                  <a:latin typeface="Tahoma" charset="0"/>
                </a:rPr>
                <a:t>Tries to Change, Fix, or Control Things</a:t>
              </a:r>
            </a:p>
          </p:txBody>
        </p:sp>
      </p:grpSp>
      <p:grpSp>
        <p:nvGrpSpPr>
          <p:cNvPr id="4" name="Group 3">
            <a:extLst>
              <a:ext uri="{FF2B5EF4-FFF2-40B4-BE49-F238E27FC236}">
                <a16:creationId xmlns:a16="http://schemas.microsoft.com/office/drawing/2014/main" id="{2711B546-8C45-6C43-9A34-85EC98D35F73}"/>
              </a:ext>
            </a:extLst>
          </p:cNvPr>
          <p:cNvGrpSpPr/>
          <p:nvPr/>
        </p:nvGrpSpPr>
        <p:grpSpPr>
          <a:xfrm>
            <a:off x="7805192" y="4648200"/>
            <a:ext cx="5310293" cy="2082333"/>
            <a:chOff x="7805192" y="4648200"/>
            <a:chExt cx="5310293" cy="2082333"/>
          </a:xfrm>
        </p:grpSpPr>
        <p:sp>
          <p:nvSpPr>
            <p:cNvPr id="27" name="Text Box 34">
              <a:extLst>
                <a:ext uri="{FF2B5EF4-FFF2-40B4-BE49-F238E27FC236}">
                  <a16:creationId xmlns:a16="http://schemas.microsoft.com/office/drawing/2014/main" id="{2A352DB4-BF9F-C942-B003-742E5CE1FB96}"/>
                </a:ext>
              </a:extLst>
            </p:cNvPr>
            <p:cNvSpPr txBox="1">
              <a:spLocks noChangeArrowheads="1"/>
            </p:cNvSpPr>
            <p:nvPr/>
          </p:nvSpPr>
          <p:spPr bwMode="auto">
            <a:xfrm>
              <a:off x="7805192" y="6001551"/>
              <a:ext cx="5310293" cy="728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endParaRPr lang="en-US" sz="4137" b="1" dirty="0">
                <a:solidFill>
                  <a:srgbClr val="2C8EBF"/>
                </a:solidFill>
                <a:latin typeface="Tahoma" charset="0"/>
              </a:endParaRPr>
            </a:p>
          </p:txBody>
        </p:sp>
        <p:sp>
          <p:nvSpPr>
            <p:cNvPr id="28" name="Text Box 25">
              <a:extLst>
                <a:ext uri="{FF2B5EF4-FFF2-40B4-BE49-F238E27FC236}">
                  <a16:creationId xmlns:a16="http://schemas.microsoft.com/office/drawing/2014/main" id="{BA4BB410-AF1C-564E-B965-094C81AAFAC3}"/>
                </a:ext>
              </a:extLst>
            </p:cNvPr>
            <p:cNvSpPr txBox="1">
              <a:spLocks noChangeArrowheads="1"/>
            </p:cNvSpPr>
            <p:nvPr/>
          </p:nvSpPr>
          <p:spPr bwMode="auto">
            <a:xfrm>
              <a:off x="8255000" y="4648200"/>
              <a:ext cx="3985488" cy="1684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2586" b="1" dirty="0">
                  <a:solidFill>
                    <a:srgbClr val="2C8EBF"/>
                  </a:solidFill>
                  <a:latin typeface="Tahoma" charset="0"/>
                </a:rPr>
                <a:t>Tries to be supportive, collaborative, and agreeable while keeping things stable </a:t>
              </a:r>
            </a:p>
          </p:txBody>
        </p:sp>
      </p:grpSp>
      <p:grpSp>
        <p:nvGrpSpPr>
          <p:cNvPr id="5" name="Group 4">
            <a:extLst>
              <a:ext uri="{FF2B5EF4-FFF2-40B4-BE49-F238E27FC236}">
                <a16:creationId xmlns:a16="http://schemas.microsoft.com/office/drawing/2014/main" id="{E3072AB6-02FC-5445-A72D-29267EF0DDF3}"/>
              </a:ext>
            </a:extLst>
          </p:cNvPr>
          <p:cNvGrpSpPr/>
          <p:nvPr/>
        </p:nvGrpSpPr>
        <p:grpSpPr>
          <a:xfrm>
            <a:off x="-203200" y="4678740"/>
            <a:ext cx="5364480" cy="2434235"/>
            <a:chOff x="-203200" y="4678740"/>
            <a:chExt cx="5364480" cy="2434235"/>
          </a:xfrm>
        </p:grpSpPr>
        <p:sp>
          <p:nvSpPr>
            <p:cNvPr id="29" name="Text Box 35">
              <a:extLst>
                <a:ext uri="{FF2B5EF4-FFF2-40B4-BE49-F238E27FC236}">
                  <a16:creationId xmlns:a16="http://schemas.microsoft.com/office/drawing/2014/main" id="{D82149C9-275B-1049-9FA2-BE40EDEB77A0}"/>
                </a:ext>
              </a:extLst>
            </p:cNvPr>
            <p:cNvSpPr txBox="1">
              <a:spLocks noChangeArrowheads="1"/>
            </p:cNvSpPr>
            <p:nvPr/>
          </p:nvSpPr>
          <p:spPr bwMode="auto">
            <a:xfrm>
              <a:off x="-203200" y="6383917"/>
              <a:ext cx="5364480" cy="729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endParaRPr lang="en-US" sz="4137" b="1" dirty="0">
                <a:ln>
                  <a:solidFill>
                    <a:schemeClr val="tx1"/>
                  </a:solidFill>
                </a:ln>
                <a:solidFill>
                  <a:srgbClr val="DFDA00"/>
                </a:solidFill>
                <a:latin typeface="Tahoma" charset="0"/>
                <a:cs typeface="+mn-cs"/>
              </a:endParaRPr>
            </a:p>
          </p:txBody>
        </p:sp>
        <p:sp>
          <p:nvSpPr>
            <p:cNvPr id="30" name="Text Box 30">
              <a:extLst>
                <a:ext uri="{FF2B5EF4-FFF2-40B4-BE49-F238E27FC236}">
                  <a16:creationId xmlns:a16="http://schemas.microsoft.com/office/drawing/2014/main" id="{29B3BDE4-382F-8449-9C19-0025C8461078}"/>
                </a:ext>
              </a:extLst>
            </p:cNvPr>
            <p:cNvSpPr txBox="1">
              <a:spLocks noChangeArrowheads="1"/>
            </p:cNvSpPr>
            <p:nvPr/>
          </p:nvSpPr>
          <p:spPr bwMode="auto">
            <a:xfrm>
              <a:off x="152400" y="4678740"/>
              <a:ext cx="4978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ln>
                    <a:solidFill>
                      <a:schemeClr val="tx1"/>
                    </a:solidFill>
                  </a:ln>
                  <a:solidFill>
                    <a:srgbClr val="DFDA00"/>
                  </a:solidFill>
                  <a:latin typeface="Tahoma" charset="0"/>
                  <a:cs typeface="+mn-cs"/>
                </a:rPr>
                <a:t>Tries to work within established rules, guidelines, and procedures to ensure accuracy and quality </a:t>
              </a:r>
            </a:p>
          </p:txBody>
        </p:sp>
      </p:grpSp>
      <p:grpSp>
        <p:nvGrpSpPr>
          <p:cNvPr id="3" name="Group 2">
            <a:extLst>
              <a:ext uri="{FF2B5EF4-FFF2-40B4-BE49-F238E27FC236}">
                <a16:creationId xmlns:a16="http://schemas.microsoft.com/office/drawing/2014/main" id="{3ACC0578-F289-744D-A124-9C63C97FBCD2}"/>
              </a:ext>
            </a:extLst>
          </p:cNvPr>
          <p:cNvGrpSpPr/>
          <p:nvPr/>
        </p:nvGrpSpPr>
        <p:grpSpPr>
          <a:xfrm>
            <a:off x="7736840" y="152400"/>
            <a:ext cx="5852160" cy="3124200"/>
            <a:chOff x="7736840" y="152400"/>
            <a:chExt cx="5852160" cy="3124200"/>
          </a:xfrm>
        </p:grpSpPr>
        <p:sp>
          <p:nvSpPr>
            <p:cNvPr id="25" name="Text Box 33">
              <a:extLst>
                <a:ext uri="{FF2B5EF4-FFF2-40B4-BE49-F238E27FC236}">
                  <a16:creationId xmlns:a16="http://schemas.microsoft.com/office/drawing/2014/main" id="{5E5CC5C2-CACE-F54A-AABD-9FB10484A456}"/>
                </a:ext>
              </a:extLst>
            </p:cNvPr>
            <p:cNvSpPr txBox="1">
              <a:spLocks noChangeArrowheads="1"/>
            </p:cNvSpPr>
            <p:nvPr/>
          </p:nvSpPr>
          <p:spPr bwMode="auto">
            <a:xfrm>
              <a:off x="7736840" y="152400"/>
              <a:ext cx="5852160" cy="728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endParaRPr lang="en-US" sz="4137" b="1" dirty="0">
                <a:solidFill>
                  <a:srgbClr val="CC3300"/>
                </a:solidFill>
                <a:latin typeface="Tahoma" charset="0"/>
              </a:endParaRPr>
            </a:p>
          </p:txBody>
        </p:sp>
        <p:sp>
          <p:nvSpPr>
            <p:cNvPr id="31" name="Text Box 33">
              <a:extLst>
                <a:ext uri="{FF2B5EF4-FFF2-40B4-BE49-F238E27FC236}">
                  <a16:creationId xmlns:a16="http://schemas.microsoft.com/office/drawing/2014/main" id="{F0CB5475-8F43-E14A-8199-647E6CC358CE}"/>
                </a:ext>
              </a:extLst>
            </p:cNvPr>
            <p:cNvSpPr txBox="1">
              <a:spLocks noChangeArrowheads="1"/>
            </p:cNvSpPr>
            <p:nvPr/>
          </p:nvSpPr>
          <p:spPr bwMode="auto">
            <a:xfrm>
              <a:off x="8331200" y="1983938"/>
              <a:ext cx="3537076"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buFont typeface="Wingdings" charset="0"/>
                <a:buNone/>
              </a:pPr>
              <a:r>
                <a:rPr lang="en-US" sz="2600" b="1" dirty="0">
                  <a:solidFill>
                    <a:srgbClr val="CC3300"/>
                  </a:solidFill>
                  <a:latin typeface="Tahoma" charset="0"/>
                </a:rPr>
                <a:t>Tries to Persuade, Promote, or Influence Others</a:t>
              </a:r>
            </a:p>
          </p:txBody>
        </p:sp>
      </p:grpSp>
      <p:grpSp>
        <p:nvGrpSpPr>
          <p:cNvPr id="7" name="Group 6">
            <a:extLst>
              <a:ext uri="{FF2B5EF4-FFF2-40B4-BE49-F238E27FC236}">
                <a16:creationId xmlns:a16="http://schemas.microsoft.com/office/drawing/2014/main" id="{03D1AA48-AC4A-87CD-2EAB-BCA6E83F7F95}"/>
              </a:ext>
            </a:extLst>
          </p:cNvPr>
          <p:cNvGrpSpPr/>
          <p:nvPr/>
        </p:nvGrpSpPr>
        <p:grpSpPr>
          <a:xfrm>
            <a:off x="-8" y="-76200"/>
            <a:ext cx="13004808" cy="1148163"/>
            <a:chOff x="0" y="0"/>
            <a:chExt cx="13004808" cy="1148163"/>
          </a:xfrm>
        </p:grpSpPr>
        <p:sp>
          <p:nvSpPr>
            <p:cNvPr id="8" name="Rectangle 7">
              <a:extLst>
                <a:ext uri="{FF2B5EF4-FFF2-40B4-BE49-F238E27FC236}">
                  <a16:creationId xmlns:a16="http://schemas.microsoft.com/office/drawing/2014/main" id="{AED23DBB-6FBD-D2CC-373A-EFB91EC71FEA}"/>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9" name="Picture 8">
              <a:extLst>
                <a:ext uri="{FF2B5EF4-FFF2-40B4-BE49-F238E27FC236}">
                  <a16:creationId xmlns:a16="http://schemas.microsoft.com/office/drawing/2014/main" id="{685E900B-0E1C-6264-4066-956CF303EF54}"/>
                </a:ext>
              </a:extLst>
            </p:cNvPr>
            <p:cNvPicPr>
              <a:picLocks noChangeAspect="1"/>
            </p:cNvPicPr>
            <p:nvPr userDrawn="1"/>
          </p:nvPicPr>
          <p:blipFill>
            <a:blip r:embed="rId4"/>
            <a:stretch>
              <a:fillRect/>
            </a:stretch>
          </p:blipFill>
          <p:spPr>
            <a:xfrm>
              <a:off x="11677228" y="1"/>
              <a:ext cx="1327571" cy="1148162"/>
            </a:xfrm>
            <a:prstGeom prst="rect">
              <a:avLst/>
            </a:prstGeom>
          </p:spPr>
        </p:pic>
      </p:grpSp>
      <p:sp>
        <p:nvSpPr>
          <p:cNvPr id="10" name="Rectangle 2">
            <a:extLst>
              <a:ext uri="{FF2B5EF4-FFF2-40B4-BE49-F238E27FC236}">
                <a16:creationId xmlns:a16="http://schemas.microsoft.com/office/drawing/2014/main" id="{8521FA4F-C742-4058-D154-174F8C97181D}"/>
              </a:ext>
            </a:extLst>
          </p:cNvPr>
          <p:cNvSpPr txBox="1">
            <a:spLocks noChangeArrowheads="1"/>
          </p:cNvSpPr>
          <p:nvPr/>
        </p:nvSpPr>
        <p:spPr bwMode="auto">
          <a:xfrm>
            <a:off x="136728" y="228600"/>
            <a:ext cx="11595947" cy="563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213" tIns="49607" rIns="99213" bIns="49607" numCol="1" anchor="b" anchorCtr="0" compatLnSpc="1">
            <a:prstTxWarp prst="textNoShape">
              <a:avLst/>
            </a:prstTxWarp>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r>
              <a:rPr lang="en-US" dirty="0" err="1">
                <a:solidFill>
                  <a:schemeClr val="bg1"/>
                </a:solidFill>
                <a:latin typeface="Arial" charset="0"/>
              </a:rPr>
              <a:t>DiSC</a:t>
            </a:r>
            <a:r>
              <a:rPr lang="en-US" baseline="30000" dirty="0">
                <a:solidFill>
                  <a:schemeClr val="bg1"/>
                </a:solidFill>
                <a:latin typeface="Arial" charset="0"/>
              </a:rPr>
              <a:t>® </a:t>
            </a:r>
            <a:r>
              <a:rPr lang="en-US" dirty="0">
                <a:solidFill>
                  <a:schemeClr val="bg1"/>
                </a:solidFill>
                <a:latin typeface="Arial" charset="0"/>
              </a:rPr>
              <a:t>Styles and the Environment</a:t>
            </a:r>
            <a:endParaRPr lang="en-US" baseline="30000" dirty="0">
              <a:solidFill>
                <a:schemeClr val="bg1"/>
              </a:solidFill>
              <a:latin typeface="Arial" charset="0"/>
            </a:endParaRPr>
          </a:p>
        </p:txBody>
      </p:sp>
      <p:sp>
        <p:nvSpPr>
          <p:cNvPr id="11" name="Rectangle 48">
            <a:extLst>
              <a:ext uri="{FF2B5EF4-FFF2-40B4-BE49-F238E27FC236}">
                <a16:creationId xmlns:a16="http://schemas.microsoft.com/office/drawing/2014/main" id="{154F9FFA-BA7C-C49B-9CB5-C17711BA4EB0}"/>
              </a:ext>
            </a:extLst>
          </p:cNvPr>
          <p:cNvSpPr>
            <a:spLocks noChangeArrowheads="1"/>
          </p:cNvSpPr>
          <p:nvPr/>
        </p:nvSpPr>
        <p:spPr bwMode="auto">
          <a:xfrm>
            <a:off x="-279400" y="6451447"/>
            <a:ext cx="13282414" cy="51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18145" tIns="59071" rIns="118145" bIns="59071">
            <a:spAutoFit/>
          </a:bodyPr>
          <a:lstStyle/>
          <a:p>
            <a:pPr algn="ctr"/>
            <a:r>
              <a:rPr lang="en-US" sz="2586" b="1" dirty="0">
                <a:latin typeface="Tahoma" charset="0"/>
              </a:rPr>
              <a:t>Perceives Self as Less Powerful than the Environment  </a:t>
            </a:r>
          </a:p>
        </p:txBody>
      </p:sp>
      <p:sp>
        <p:nvSpPr>
          <p:cNvPr id="12" name="Rectangle 4">
            <a:extLst>
              <a:ext uri="{FF2B5EF4-FFF2-40B4-BE49-F238E27FC236}">
                <a16:creationId xmlns:a16="http://schemas.microsoft.com/office/drawing/2014/main" id="{D999DB78-E49C-4504-26BB-37ECDD31AADD}"/>
              </a:ext>
            </a:extLst>
          </p:cNvPr>
          <p:cNvSpPr>
            <a:spLocks noChangeArrowheads="1"/>
          </p:cNvSpPr>
          <p:nvPr/>
        </p:nvSpPr>
        <p:spPr bwMode="auto">
          <a:xfrm>
            <a:off x="8407400" y="3240166"/>
            <a:ext cx="2883182" cy="1313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Perceives a Favorable Environment</a:t>
            </a:r>
          </a:p>
        </p:txBody>
      </p:sp>
    </p:spTree>
    <p:extLst>
      <p:ext uri="{BB962C8B-B14F-4D97-AF65-F5344CB8AC3E}">
        <p14:creationId xmlns:p14="http://schemas.microsoft.com/office/powerpoint/2010/main" val="4152335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1"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CE7991C-69E8-C545-9C0F-513360106C71}"/>
              </a:ext>
            </a:extLst>
          </p:cNvPr>
          <p:cNvSpPr/>
          <p:nvPr/>
        </p:nvSpPr>
        <p:spPr>
          <a:xfrm>
            <a:off x="-277623" y="30150"/>
            <a:ext cx="13282414" cy="73152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sp>
        <p:nvSpPr>
          <p:cNvPr id="19" name="Text Box 32">
            <a:extLst>
              <a:ext uri="{FF2B5EF4-FFF2-40B4-BE49-F238E27FC236}">
                <a16:creationId xmlns:a16="http://schemas.microsoft.com/office/drawing/2014/main" id="{1E3D6F1E-29D3-BC4A-86A9-DF9012F055E7}"/>
              </a:ext>
            </a:extLst>
          </p:cNvPr>
          <p:cNvSpPr txBox="1">
            <a:spLocks noChangeArrowheads="1"/>
          </p:cNvSpPr>
          <p:nvPr/>
        </p:nvSpPr>
        <p:spPr bwMode="auto">
          <a:xfrm>
            <a:off x="11903677" y="6068091"/>
            <a:ext cx="5658421" cy="2706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2586" b="1" dirty="0">
                <a:solidFill>
                  <a:srgbClr val="008000"/>
                </a:solidFill>
                <a:latin typeface="Tahoma" charset="0"/>
              </a:rPr>
              <a:t>“</a:t>
            </a:r>
            <a:r>
              <a:rPr lang="en-US" sz="2000" b="1" dirty="0">
                <a:solidFill>
                  <a:srgbClr val="008000"/>
                </a:solidFill>
                <a:latin typeface="Tahoma" charset="0"/>
              </a:rPr>
              <a:t>DRIVE” </a:t>
            </a:r>
            <a:r>
              <a:rPr lang="en-US" sz="2000" b="1" dirty="0">
                <a:solidFill>
                  <a:srgbClr val="FF3300"/>
                </a:solidFill>
                <a:latin typeface="Tahoma" charset="0"/>
              </a:rPr>
              <a:t> “ENCOURAGE”</a:t>
            </a:r>
          </a:p>
          <a:p>
            <a:pPr algn="ctr" eaLnBrk="1" hangingPunct="1">
              <a:spcBef>
                <a:spcPct val="50000"/>
              </a:spcBef>
              <a:buFont typeface="Wingdings" charset="0"/>
              <a:buNone/>
            </a:pPr>
            <a:endParaRPr lang="en-US" sz="2000" b="1" dirty="0">
              <a:solidFill>
                <a:srgbClr val="000000"/>
              </a:solidFill>
              <a:latin typeface="Tahoma" charset="0"/>
            </a:endParaRPr>
          </a:p>
          <a:p>
            <a:pPr algn="ctr" eaLnBrk="1" hangingPunct="1">
              <a:spcBef>
                <a:spcPct val="50000"/>
              </a:spcBef>
              <a:buFont typeface="Wingdings" charset="0"/>
              <a:buNone/>
            </a:pPr>
            <a:endParaRPr lang="en-US" sz="2000" b="1" dirty="0">
              <a:solidFill>
                <a:srgbClr val="000000"/>
              </a:solidFill>
              <a:latin typeface="Tahoma" charset="0"/>
            </a:endParaRPr>
          </a:p>
          <a:p>
            <a:pPr algn="ctr" eaLnBrk="1" hangingPunct="1">
              <a:spcBef>
                <a:spcPct val="50000"/>
              </a:spcBef>
              <a:buFont typeface="Wingdings" charset="0"/>
              <a:buNone/>
            </a:pPr>
            <a:endParaRPr lang="en-US" sz="1800" b="1" dirty="0">
              <a:solidFill>
                <a:srgbClr val="000000"/>
              </a:solidFill>
              <a:latin typeface="Tahoma" charset="0"/>
            </a:endParaRPr>
          </a:p>
          <a:p>
            <a:pPr eaLnBrk="1" hangingPunct="1">
              <a:spcBef>
                <a:spcPct val="50000"/>
              </a:spcBef>
              <a:buFont typeface="Wingdings" charset="0"/>
              <a:buNone/>
            </a:pPr>
            <a:endParaRPr lang="en-US" sz="1800" b="1" dirty="0">
              <a:solidFill>
                <a:srgbClr val="000000"/>
              </a:solidFill>
              <a:latin typeface="Tahoma" charset="0"/>
            </a:endParaRPr>
          </a:p>
          <a:p>
            <a:pPr eaLnBrk="1" hangingPunct="1">
              <a:spcBef>
                <a:spcPct val="50000"/>
              </a:spcBef>
              <a:buFont typeface="Wingdings" charset="0"/>
              <a:buNone/>
            </a:pPr>
            <a:r>
              <a:rPr lang="en-US" sz="2000" b="1" dirty="0">
                <a:ln>
                  <a:solidFill>
                    <a:schemeClr val="tx1"/>
                  </a:solidFill>
                </a:ln>
                <a:solidFill>
                  <a:srgbClr val="DFDA00"/>
                </a:solidFill>
                <a:latin typeface="Tahoma" charset="0"/>
                <a:cs typeface="+mn-cs"/>
              </a:rPr>
              <a:t>        ”OBJECTIVE”</a:t>
            </a:r>
            <a:r>
              <a:rPr lang="en-US" sz="2000" b="1" dirty="0">
                <a:solidFill>
                  <a:srgbClr val="FFDB7B"/>
                </a:solidFill>
                <a:latin typeface="Tahoma" charset="0"/>
              </a:rPr>
              <a:t> </a:t>
            </a:r>
            <a:r>
              <a:rPr lang="en-US" sz="2000" b="1" dirty="0">
                <a:solidFill>
                  <a:schemeClr val="accent1">
                    <a:lumMod val="75000"/>
                  </a:schemeClr>
                </a:solidFill>
                <a:latin typeface="Tahoma" charset="0"/>
              </a:rPr>
              <a:t>“CONCERNED”  </a:t>
            </a:r>
            <a:endParaRPr lang="en-US" sz="1200" dirty="0">
              <a:solidFill>
                <a:schemeClr val="accent1">
                  <a:lumMod val="75000"/>
                </a:schemeClr>
              </a:solidFill>
              <a:latin typeface="Tahoma" charset="0"/>
            </a:endParaRPr>
          </a:p>
        </p:txBody>
      </p:sp>
      <p:grpSp>
        <p:nvGrpSpPr>
          <p:cNvPr id="7" name="Group 6">
            <a:extLst>
              <a:ext uri="{FF2B5EF4-FFF2-40B4-BE49-F238E27FC236}">
                <a16:creationId xmlns:a16="http://schemas.microsoft.com/office/drawing/2014/main" id="{03D1AA48-AC4A-87CD-2EAB-BCA6E83F7F95}"/>
              </a:ext>
            </a:extLst>
          </p:cNvPr>
          <p:cNvGrpSpPr/>
          <p:nvPr/>
        </p:nvGrpSpPr>
        <p:grpSpPr>
          <a:xfrm>
            <a:off x="-25408" y="-152400"/>
            <a:ext cx="13004808" cy="1148163"/>
            <a:chOff x="0" y="0"/>
            <a:chExt cx="13004808" cy="1148163"/>
          </a:xfrm>
        </p:grpSpPr>
        <p:sp>
          <p:nvSpPr>
            <p:cNvPr id="8" name="Rectangle 7">
              <a:extLst>
                <a:ext uri="{FF2B5EF4-FFF2-40B4-BE49-F238E27FC236}">
                  <a16:creationId xmlns:a16="http://schemas.microsoft.com/office/drawing/2014/main" id="{AED23DBB-6FBD-D2CC-373A-EFB91EC71FEA}"/>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9" name="Picture 8">
              <a:extLst>
                <a:ext uri="{FF2B5EF4-FFF2-40B4-BE49-F238E27FC236}">
                  <a16:creationId xmlns:a16="http://schemas.microsoft.com/office/drawing/2014/main" id="{685E900B-0E1C-6264-4066-956CF303EF54}"/>
                </a:ext>
              </a:extLst>
            </p:cNvPr>
            <p:cNvPicPr>
              <a:picLocks noChangeAspect="1"/>
            </p:cNvPicPr>
            <p:nvPr userDrawn="1"/>
          </p:nvPicPr>
          <p:blipFill>
            <a:blip r:embed="rId3"/>
            <a:stretch>
              <a:fillRect/>
            </a:stretch>
          </p:blipFill>
          <p:spPr>
            <a:xfrm>
              <a:off x="11677228" y="1"/>
              <a:ext cx="1327571" cy="1148162"/>
            </a:xfrm>
            <a:prstGeom prst="rect">
              <a:avLst/>
            </a:prstGeom>
          </p:spPr>
        </p:pic>
      </p:grpSp>
      <p:grpSp>
        <p:nvGrpSpPr>
          <p:cNvPr id="56" name="Group 55">
            <a:extLst>
              <a:ext uri="{FF2B5EF4-FFF2-40B4-BE49-F238E27FC236}">
                <a16:creationId xmlns:a16="http://schemas.microsoft.com/office/drawing/2014/main" id="{75A34B9F-0F64-F068-03C5-F80D57756844}"/>
              </a:ext>
            </a:extLst>
          </p:cNvPr>
          <p:cNvGrpSpPr/>
          <p:nvPr/>
        </p:nvGrpSpPr>
        <p:grpSpPr>
          <a:xfrm>
            <a:off x="3590170" y="1460239"/>
            <a:ext cx="5319234" cy="4864361"/>
            <a:chOff x="3590170" y="1348560"/>
            <a:chExt cx="5319234" cy="4864361"/>
          </a:xfrm>
        </p:grpSpPr>
        <p:pic>
          <p:nvPicPr>
            <p:cNvPr id="57" name="Picture 5" descr="Management_all colors_labels">
              <a:extLst>
                <a:ext uri="{FF2B5EF4-FFF2-40B4-BE49-F238E27FC236}">
                  <a16:creationId xmlns:a16="http://schemas.microsoft.com/office/drawing/2014/main" id="{9BF0BA5B-18AF-27A7-B742-21D7CB380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170" y="1348560"/>
              <a:ext cx="5319234" cy="4864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8" name="Group 57">
              <a:extLst>
                <a:ext uri="{FF2B5EF4-FFF2-40B4-BE49-F238E27FC236}">
                  <a16:creationId xmlns:a16="http://schemas.microsoft.com/office/drawing/2014/main" id="{8A136ED6-4C3B-5126-6ADD-B0103DA2D638}"/>
                </a:ext>
              </a:extLst>
            </p:cNvPr>
            <p:cNvGrpSpPr/>
            <p:nvPr/>
          </p:nvGrpSpPr>
          <p:grpSpPr>
            <a:xfrm>
              <a:off x="3606800" y="2676304"/>
              <a:ext cx="4574328" cy="2111738"/>
              <a:chOff x="3606800" y="2676304"/>
              <a:chExt cx="4574328" cy="2111738"/>
            </a:xfrm>
          </p:grpSpPr>
          <p:sp>
            <p:nvSpPr>
              <p:cNvPr id="59" name="Text Box 6">
                <a:extLst>
                  <a:ext uri="{FF2B5EF4-FFF2-40B4-BE49-F238E27FC236}">
                    <a16:creationId xmlns:a16="http://schemas.microsoft.com/office/drawing/2014/main" id="{9994A334-549D-8FCF-B5F8-691BA4C9EC11}"/>
                  </a:ext>
                </a:extLst>
              </p:cNvPr>
              <p:cNvSpPr txBox="1">
                <a:spLocks noChangeArrowheads="1"/>
              </p:cNvSpPr>
              <p:nvPr/>
            </p:nvSpPr>
            <p:spPr bwMode="auto">
              <a:xfrm>
                <a:off x="4655588" y="2676304"/>
                <a:ext cx="1769753" cy="11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D</a:t>
                </a:r>
                <a:endParaRPr lang="en-US" sz="5041" b="1" dirty="0">
                  <a:latin typeface="Arial Black" charset="0"/>
                </a:endParaRPr>
              </a:p>
              <a:p>
                <a:pPr algn="ctr" eaLnBrk="1" hangingPunct="1"/>
                <a:r>
                  <a:rPr lang="en-US" sz="1600" b="1" dirty="0">
                    <a:latin typeface="Arial" charset="0"/>
                  </a:rPr>
                  <a:t>DOMINANCE</a:t>
                </a:r>
                <a:endParaRPr lang="en-US" sz="1681" b="1" dirty="0">
                  <a:latin typeface="Arial" charset="0"/>
                </a:endParaRPr>
              </a:p>
              <a:p>
                <a:pPr algn="ctr" eaLnBrk="1" hangingPunct="1"/>
                <a:endParaRPr lang="en-US" sz="1164" b="1" dirty="0">
                  <a:latin typeface="Arial Black" charset="0"/>
                </a:endParaRPr>
              </a:p>
              <a:p>
                <a:pPr eaLnBrk="1" hangingPunct="1"/>
                <a:endParaRPr lang="en-US" sz="3103" dirty="0"/>
              </a:p>
            </p:txBody>
          </p:sp>
          <p:sp>
            <p:nvSpPr>
              <p:cNvPr id="60" name="Text Box 7">
                <a:extLst>
                  <a:ext uri="{FF2B5EF4-FFF2-40B4-BE49-F238E27FC236}">
                    <a16:creationId xmlns:a16="http://schemas.microsoft.com/office/drawing/2014/main" id="{B40C4B59-9C25-8900-60AA-77A29570062F}"/>
                  </a:ext>
                </a:extLst>
              </p:cNvPr>
              <p:cNvSpPr txBox="1">
                <a:spLocks noChangeArrowheads="1"/>
              </p:cNvSpPr>
              <p:nvPr/>
            </p:nvSpPr>
            <p:spPr bwMode="auto">
              <a:xfrm>
                <a:off x="5978414" y="2676304"/>
                <a:ext cx="1971269" cy="11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err="1">
                    <a:latin typeface="Arial Black" charset="0"/>
                  </a:rPr>
                  <a:t>i</a:t>
                </a:r>
                <a:r>
                  <a:rPr lang="en-US" sz="1681" b="1" dirty="0">
                    <a:latin typeface="Arial" charset="0"/>
                  </a:rPr>
                  <a:t> </a:t>
                </a:r>
              </a:p>
              <a:p>
                <a:pPr algn="ctr" eaLnBrk="1" hangingPunct="1"/>
                <a:r>
                  <a:rPr lang="en-US" sz="1600" b="1" dirty="0">
                    <a:latin typeface="Arial" charset="0"/>
                  </a:rPr>
                  <a:t>INFLUENCE</a:t>
                </a:r>
                <a:endParaRPr lang="en-US" sz="1681" b="1" dirty="0">
                  <a:latin typeface="Arial" charset="0"/>
                </a:endParaRPr>
              </a:p>
              <a:p>
                <a:pPr eaLnBrk="1" hangingPunct="1"/>
                <a:endParaRPr lang="en-US" sz="3103" dirty="0"/>
              </a:p>
            </p:txBody>
          </p:sp>
          <p:sp>
            <p:nvSpPr>
              <p:cNvPr id="61" name="Text Box 8">
                <a:extLst>
                  <a:ext uri="{FF2B5EF4-FFF2-40B4-BE49-F238E27FC236}">
                    <a16:creationId xmlns:a16="http://schemas.microsoft.com/office/drawing/2014/main" id="{E99E307A-713F-3BAE-BD5C-0E82AA77CC73}"/>
                  </a:ext>
                </a:extLst>
              </p:cNvPr>
              <p:cNvSpPr txBox="1">
                <a:spLocks noChangeArrowheads="1"/>
              </p:cNvSpPr>
              <p:nvPr/>
            </p:nvSpPr>
            <p:spPr bwMode="auto">
              <a:xfrm>
                <a:off x="5816802" y="3810791"/>
                <a:ext cx="2364326" cy="97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STEADINESS</a:t>
                </a:r>
                <a:endParaRPr lang="en-US" sz="1800" b="1" dirty="0">
                  <a:latin typeface="Arial" charset="0"/>
                </a:endParaRPr>
              </a:p>
              <a:p>
                <a:pPr algn="ctr" eaLnBrk="1" hangingPunct="1"/>
                <a:r>
                  <a:rPr lang="en-US" sz="4400" b="1" dirty="0">
                    <a:latin typeface="Arial Black" charset="0"/>
                  </a:rPr>
                  <a:t>S</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62" name="Text Box 8">
                <a:extLst>
                  <a:ext uri="{FF2B5EF4-FFF2-40B4-BE49-F238E27FC236}">
                    <a16:creationId xmlns:a16="http://schemas.microsoft.com/office/drawing/2014/main" id="{B22170AE-92EC-DADF-5E33-D733A5EB2446}"/>
                  </a:ext>
                </a:extLst>
              </p:cNvPr>
              <p:cNvSpPr txBox="1">
                <a:spLocks noChangeArrowheads="1"/>
              </p:cNvSpPr>
              <p:nvPr/>
            </p:nvSpPr>
            <p:spPr bwMode="auto">
              <a:xfrm>
                <a:off x="3606800" y="3810000"/>
                <a:ext cx="2883181" cy="97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CONSCIENTIOUSNESS</a:t>
                </a:r>
                <a:endParaRPr lang="en-US" sz="1800" b="1" dirty="0">
                  <a:latin typeface="Arial" charset="0"/>
                </a:endParaRPr>
              </a:p>
              <a:p>
                <a:pPr algn="ctr" eaLnBrk="1" hangingPunct="1"/>
                <a:r>
                  <a:rPr lang="en-US" sz="4400" b="1" dirty="0">
                    <a:latin typeface="Arial Black" charset="0"/>
                  </a:rPr>
                  <a:t>     C</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grpSp>
      </p:grpSp>
      <p:grpSp>
        <p:nvGrpSpPr>
          <p:cNvPr id="123904" name="Group 123903">
            <a:extLst>
              <a:ext uri="{FF2B5EF4-FFF2-40B4-BE49-F238E27FC236}">
                <a16:creationId xmlns:a16="http://schemas.microsoft.com/office/drawing/2014/main" id="{C293D71B-58C9-DD77-0892-912817F08FB2}"/>
              </a:ext>
            </a:extLst>
          </p:cNvPr>
          <p:cNvGrpSpPr/>
          <p:nvPr/>
        </p:nvGrpSpPr>
        <p:grpSpPr>
          <a:xfrm>
            <a:off x="3530600" y="1399627"/>
            <a:ext cx="5584208" cy="5001177"/>
            <a:chOff x="2526869" y="1475568"/>
            <a:chExt cx="5584208" cy="5001177"/>
          </a:xfrm>
        </p:grpSpPr>
        <p:grpSp>
          <p:nvGrpSpPr>
            <p:cNvPr id="17" name="Group 16">
              <a:extLst>
                <a:ext uri="{FF2B5EF4-FFF2-40B4-BE49-F238E27FC236}">
                  <a16:creationId xmlns:a16="http://schemas.microsoft.com/office/drawing/2014/main" id="{CDBC2A66-096D-D350-856B-D9A0B42625D9}"/>
                </a:ext>
              </a:extLst>
            </p:cNvPr>
            <p:cNvGrpSpPr/>
            <p:nvPr/>
          </p:nvGrpSpPr>
          <p:grpSpPr>
            <a:xfrm>
              <a:off x="2624677" y="1502869"/>
              <a:ext cx="5486400" cy="4973876"/>
              <a:chOff x="1852123" y="1007572"/>
              <a:chExt cx="4427760" cy="3943955"/>
            </a:xfrm>
          </p:grpSpPr>
          <p:sp>
            <p:nvSpPr>
              <p:cNvPr id="26" name="Text Box 60">
                <a:extLst>
                  <a:ext uri="{FF2B5EF4-FFF2-40B4-BE49-F238E27FC236}">
                    <a16:creationId xmlns:a16="http://schemas.microsoft.com/office/drawing/2014/main" id="{5E755421-1E68-499B-DE0D-E81C1D098E05}"/>
                  </a:ext>
                </a:extLst>
              </p:cNvPr>
              <p:cNvSpPr txBox="1">
                <a:spLocks noChangeArrowheads="1"/>
              </p:cNvSpPr>
              <p:nvPr/>
            </p:nvSpPr>
            <p:spPr bwMode="auto">
              <a:xfrm>
                <a:off x="1903954" y="1007572"/>
                <a:ext cx="98525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latin typeface="Tahoma" charset="0"/>
                  </a:rPr>
                  <a:t>What/</a:t>
                </a:r>
              </a:p>
              <a:p>
                <a:pPr eaLnBrk="1" hangingPunct="1"/>
                <a:r>
                  <a:rPr lang="en-US" sz="1800" b="1" dirty="0">
                    <a:latin typeface="Tahoma" charset="0"/>
                  </a:rPr>
                  <a:t>When?</a:t>
                </a:r>
              </a:p>
            </p:txBody>
          </p:sp>
          <p:sp>
            <p:nvSpPr>
              <p:cNvPr id="32" name="Text Box 61">
                <a:extLst>
                  <a:ext uri="{FF2B5EF4-FFF2-40B4-BE49-F238E27FC236}">
                    <a16:creationId xmlns:a16="http://schemas.microsoft.com/office/drawing/2014/main" id="{87054221-FD14-FE6B-FB7E-AF19C3F4E178}"/>
                  </a:ext>
                </a:extLst>
              </p:cNvPr>
              <p:cNvSpPr txBox="1">
                <a:spLocks noChangeArrowheads="1"/>
              </p:cNvSpPr>
              <p:nvPr/>
            </p:nvSpPr>
            <p:spPr bwMode="auto">
              <a:xfrm>
                <a:off x="1913620" y="4582195"/>
                <a:ext cx="8333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latin typeface="Tahoma" charset="0"/>
                  </a:rPr>
                  <a:t>Why?</a:t>
                </a:r>
              </a:p>
            </p:txBody>
          </p:sp>
          <p:sp>
            <p:nvSpPr>
              <p:cNvPr id="33" name="Text Box 62">
                <a:extLst>
                  <a:ext uri="{FF2B5EF4-FFF2-40B4-BE49-F238E27FC236}">
                    <a16:creationId xmlns:a16="http://schemas.microsoft.com/office/drawing/2014/main" id="{811AF4FE-53E9-1A42-6F07-323E5D2A0C63}"/>
                  </a:ext>
                </a:extLst>
              </p:cNvPr>
              <p:cNvSpPr txBox="1">
                <a:spLocks noChangeArrowheads="1"/>
              </p:cNvSpPr>
              <p:nvPr/>
            </p:nvSpPr>
            <p:spPr bwMode="auto">
              <a:xfrm>
                <a:off x="5418933" y="4528576"/>
                <a:ext cx="83963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latin typeface="Tahoma" charset="0"/>
                  </a:rPr>
                  <a:t>How?</a:t>
                </a:r>
              </a:p>
            </p:txBody>
          </p:sp>
          <p:sp>
            <p:nvSpPr>
              <p:cNvPr id="34" name="Text Box 63">
                <a:extLst>
                  <a:ext uri="{FF2B5EF4-FFF2-40B4-BE49-F238E27FC236}">
                    <a16:creationId xmlns:a16="http://schemas.microsoft.com/office/drawing/2014/main" id="{645AFD8A-8514-9C34-6261-81223DB827D7}"/>
                  </a:ext>
                </a:extLst>
              </p:cNvPr>
              <p:cNvSpPr txBox="1">
                <a:spLocks noChangeArrowheads="1"/>
              </p:cNvSpPr>
              <p:nvPr/>
            </p:nvSpPr>
            <p:spPr bwMode="auto">
              <a:xfrm>
                <a:off x="5436984" y="1084545"/>
                <a:ext cx="84289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latin typeface="Tahoma" charset="0"/>
                  </a:rPr>
                  <a:t>Who?</a:t>
                </a:r>
              </a:p>
            </p:txBody>
          </p:sp>
          <p:sp>
            <p:nvSpPr>
              <p:cNvPr id="35" name="Rectangle 34">
                <a:extLst>
                  <a:ext uri="{FF2B5EF4-FFF2-40B4-BE49-F238E27FC236}">
                    <a16:creationId xmlns:a16="http://schemas.microsoft.com/office/drawing/2014/main" id="{78182BDE-B71F-D804-292C-634AD810BDF9}"/>
                  </a:ext>
                </a:extLst>
              </p:cNvPr>
              <p:cNvSpPr/>
              <p:nvPr/>
            </p:nvSpPr>
            <p:spPr>
              <a:xfrm>
                <a:off x="1852123" y="4528576"/>
                <a:ext cx="945621" cy="38417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1BF7A5E-640D-CB45-3B58-4B0CC253D497}"/>
                  </a:ext>
                </a:extLst>
              </p:cNvPr>
              <p:cNvSpPr/>
              <p:nvPr/>
            </p:nvSpPr>
            <p:spPr>
              <a:xfrm>
                <a:off x="5313104" y="1024123"/>
                <a:ext cx="843791" cy="369332"/>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4EACB9B-2925-D609-0EE4-CA4E8251F070}"/>
                  </a:ext>
                </a:extLst>
              </p:cNvPr>
              <p:cNvSpPr/>
              <p:nvPr/>
            </p:nvSpPr>
            <p:spPr>
              <a:xfrm>
                <a:off x="5313104" y="4492626"/>
                <a:ext cx="839630" cy="38417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BC4B9F6-ADBA-5950-32F1-E0E4C7E0C466}"/>
                </a:ext>
              </a:extLst>
            </p:cNvPr>
            <p:cNvSpPr/>
            <p:nvPr/>
          </p:nvSpPr>
          <p:spPr>
            <a:xfrm>
              <a:off x="2526869" y="1475568"/>
              <a:ext cx="1134806" cy="668109"/>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algn="ctr"/>
              <a:endParaRPr lang="en-US"/>
            </a:p>
          </p:txBody>
        </p:sp>
      </p:grpSp>
      <p:sp>
        <p:nvSpPr>
          <p:cNvPr id="63" name="Rectangle 2">
            <a:extLst>
              <a:ext uri="{FF2B5EF4-FFF2-40B4-BE49-F238E27FC236}">
                <a16:creationId xmlns:a16="http://schemas.microsoft.com/office/drawing/2014/main" id="{1D7F20A5-0F35-559F-772A-DF5678B4C779}"/>
              </a:ext>
            </a:extLst>
          </p:cNvPr>
          <p:cNvSpPr txBox="1">
            <a:spLocks noChangeArrowheads="1"/>
          </p:cNvSpPr>
          <p:nvPr/>
        </p:nvSpPr>
        <p:spPr bwMode="auto">
          <a:xfrm>
            <a:off x="0" y="0"/>
            <a:ext cx="5962664"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213" tIns="49607" rIns="99213" bIns="49607" numCol="1" anchor="b" anchorCtr="0" compatLnSpc="1">
            <a:prstTxWarp prst="textNoShape">
              <a:avLst/>
            </a:prstTxWarp>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r>
              <a:rPr lang="en-US" dirty="0">
                <a:solidFill>
                  <a:schemeClr val="bg1"/>
                </a:solidFill>
                <a:latin typeface="Arial" charset="0"/>
              </a:rPr>
              <a:t>where WOULD you stand?</a:t>
            </a:r>
          </a:p>
        </p:txBody>
      </p:sp>
      <p:sp>
        <p:nvSpPr>
          <p:cNvPr id="123905" name="Rectangle 48">
            <a:extLst>
              <a:ext uri="{FF2B5EF4-FFF2-40B4-BE49-F238E27FC236}">
                <a16:creationId xmlns:a16="http://schemas.microsoft.com/office/drawing/2014/main" id="{7DBCD0D7-BC7D-96EC-A017-3B26A9225E34}"/>
              </a:ext>
            </a:extLst>
          </p:cNvPr>
          <p:cNvSpPr>
            <a:spLocks noChangeArrowheads="1"/>
          </p:cNvSpPr>
          <p:nvPr/>
        </p:nvSpPr>
        <p:spPr bwMode="auto">
          <a:xfrm>
            <a:off x="4592711" y="287117"/>
            <a:ext cx="3286173" cy="1313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8145" tIns="59071" rIns="118145" bIns="59071">
            <a:spAutoFit/>
          </a:bodyPr>
          <a:lstStyle/>
          <a:p>
            <a:pPr algn="ctr"/>
            <a:r>
              <a:rPr lang="en-US" sz="2586" b="1" dirty="0">
                <a:solidFill>
                  <a:schemeClr val="bg1"/>
                </a:solidFill>
                <a:latin typeface="Tahoma" charset="0"/>
              </a:rPr>
              <a:t>Active </a:t>
            </a:r>
          </a:p>
          <a:p>
            <a:pPr algn="ctr"/>
            <a:r>
              <a:rPr lang="en-US" sz="2586" b="1" dirty="0">
                <a:latin typeface="Tahoma" charset="0"/>
              </a:rPr>
              <a:t>Fast Paced</a:t>
            </a:r>
          </a:p>
          <a:p>
            <a:pPr algn="ctr"/>
            <a:r>
              <a:rPr lang="en-US" sz="2586" b="1" dirty="0">
                <a:latin typeface="Tahoma" charset="0"/>
              </a:rPr>
              <a:t>Assertive</a:t>
            </a:r>
          </a:p>
        </p:txBody>
      </p:sp>
      <p:sp>
        <p:nvSpPr>
          <p:cNvPr id="123906" name="Rectangle 49">
            <a:extLst>
              <a:ext uri="{FF2B5EF4-FFF2-40B4-BE49-F238E27FC236}">
                <a16:creationId xmlns:a16="http://schemas.microsoft.com/office/drawing/2014/main" id="{560B682A-B081-291D-8EA8-54EE4A1D1617}"/>
              </a:ext>
            </a:extLst>
          </p:cNvPr>
          <p:cNvSpPr>
            <a:spLocks noChangeArrowheads="1"/>
          </p:cNvSpPr>
          <p:nvPr/>
        </p:nvSpPr>
        <p:spPr bwMode="auto">
          <a:xfrm>
            <a:off x="4709787" y="6154517"/>
            <a:ext cx="3159325"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Thoughtful</a:t>
            </a:r>
          </a:p>
          <a:p>
            <a:pPr algn="ctr"/>
            <a:r>
              <a:rPr lang="en-US" sz="2586" b="1" dirty="0">
                <a:latin typeface="Tahoma" charset="0"/>
              </a:rPr>
              <a:t>Methodical </a:t>
            </a:r>
          </a:p>
          <a:p>
            <a:pPr algn="ctr"/>
            <a:r>
              <a:rPr lang="en-US" sz="2586" b="1" dirty="0">
                <a:latin typeface="Tahoma" charset="0"/>
              </a:rPr>
              <a:t>Calm</a:t>
            </a:r>
          </a:p>
        </p:txBody>
      </p:sp>
      <p:sp>
        <p:nvSpPr>
          <p:cNvPr id="123907" name="Rectangle 4">
            <a:extLst>
              <a:ext uri="{FF2B5EF4-FFF2-40B4-BE49-F238E27FC236}">
                <a16:creationId xmlns:a16="http://schemas.microsoft.com/office/drawing/2014/main" id="{209F6C29-297B-EEBC-8072-B7540256E88E}"/>
              </a:ext>
            </a:extLst>
          </p:cNvPr>
          <p:cNvSpPr>
            <a:spLocks noChangeArrowheads="1"/>
          </p:cNvSpPr>
          <p:nvPr/>
        </p:nvSpPr>
        <p:spPr bwMode="auto">
          <a:xfrm>
            <a:off x="1028418" y="3124200"/>
            <a:ext cx="2883182"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Logical</a:t>
            </a:r>
          </a:p>
          <a:p>
            <a:pPr algn="ctr"/>
            <a:r>
              <a:rPr lang="en-US" sz="2586" b="1" dirty="0">
                <a:latin typeface="Tahoma" charset="0"/>
              </a:rPr>
              <a:t>Objective</a:t>
            </a:r>
          </a:p>
          <a:p>
            <a:pPr algn="ctr"/>
            <a:r>
              <a:rPr lang="en-US" sz="2586" b="1" dirty="0">
                <a:latin typeface="Tahoma" charset="0"/>
              </a:rPr>
              <a:t>Skeptical</a:t>
            </a:r>
          </a:p>
        </p:txBody>
      </p:sp>
      <p:sp>
        <p:nvSpPr>
          <p:cNvPr id="123908" name="Rectangle 5">
            <a:extLst>
              <a:ext uri="{FF2B5EF4-FFF2-40B4-BE49-F238E27FC236}">
                <a16:creationId xmlns:a16="http://schemas.microsoft.com/office/drawing/2014/main" id="{D3AC76B5-D82D-0839-9329-8EC3E7033A5A}"/>
              </a:ext>
            </a:extLst>
          </p:cNvPr>
          <p:cNvSpPr>
            <a:spLocks noChangeArrowheads="1"/>
          </p:cNvSpPr>
          <p:nvPr/>
        </p:nvSpPr>
        <p:spPr bwMode="auto">
          <a:xfrm>
            <a:off x="9017001" y="3124200"/>
            <a:ext cx="2886676"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8145" tIns="59071" rIns="118145" bIns="59071">
            <a:spAutoFit/>
          </a:bodyPr>
          <a:lstStyle/>
          <a:p>
            <a:pPr algn="ctr"/>
            <a:r>
              <a:rPr lang="en-US" sz="2586" b="1" dirty="0">
                <a:latin typeface="Tahoma" charset="0"/>
              </a:rPr>
              <a:t>Accepting</a:t>
            </a:r>
          </a:p>
          <a:p>
            <a:pPr algn="ctr"/>
            <a:r>
              <a:rPr lang="en-US" sz="2586" b="1" dirty="0">
                <a:latin typeface="Tahoma" charset="0"/>
              </a:rPr>
              <a:t>People Focused</a:t>
            </a:r>
          </a:p>
          <a:p>
            <a:pPr algn="ctr"/>
            <a:r>
              <a:rPr lang="en-US" sz="2586" b="1" dirty="0">
                <a:latin typeface="Tahoma" charset="0"/>
              </a:rPr>
              <a:t>Empathizing</a:t>
            </a:r>
          </a:p>
        </p:txBody>
      </p:sp>
    </p:spTree>
    <p:extLst>
      <p:ext uri="{BB962C8B-B14F-4D97-AF65-F5344CB8AC3E}">
        <p14:creationId xmlns:p14="http://schemas.microsoft.com/office/powerpoint/2010/main" val="17633750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09" name="Picture 5" descr="Management_all colors_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1004992"/>
            <a:ext cx="6553200" cy="5992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24DB30A3-617D-E2BB-BE7F-053F73F96C08}"/>
              </a:ext>
            </a:extLst>
          </p:cNvPr>
          <p:cNvGrpSpPr/>
          <p:nvPr/>
        </p:nvGrpSpPr>
        <p:grpSpPr>
          <a:xfrm>
            <a:off x="4323817" y="2750862"/>
            <a:ext cx="3550183" cy="3303692"/>
            <a:chOff x="5092932" y="3429000"/>
            <a:chExt cx="1996317" cy="1482272"/>
          </a:xfrm>
        </p:grpSpPr>
        <p:sp>
          <p:nvSpPr>
            <p:cNvPr id="123910" name="Text Box 6"/>
            <p:cNvSpPr txBox="1">
              <a:spLocks noChangeArrowheads="1"/>
            </p:cNvSpPr>
            <p:nvPr/>
          </p:nvSpPr>
          <p:spPr bwMode="auto">
            <a:xfrm>
              <a:off x="5092932" y="3429000"/>
              <a:ext cx="961849" cy="76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D</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164" b="1" dirty="0">
                <a:latin typeface="Arial Black" charset="0"/>
              </a:endParaRPr>
            </a:p>
            <a:p>
              <a:pPr eaLnBrk="1" hangingPunct="1"/>
              <a:endParaRPr lang="en-US" sz="3103" dirty="0"/>
            </a:p>
          </p:txBody>
        </p:sp>
        <p:sp>
          <p:nvSpPr>
            <p:cNvPr id="123911" name="Text Box 7"/>
            <p:cNvSpPr txBox="1">
              <a:spLocks noChangeArrowheads="1"/>
            </p:cNvSpPr>
            <p:nvPr/>
          </p:nvSpPr>
          <p:spPr bwMode="auto">
            <a:xfrm>
              <a:off x="6237144" y="3442493"/>
              <a:ext cx="684634" cy="676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    </a:t>
              </a:r>
              <a:r>
                <a:rPr lang="en-US" sz="4400" b="1" dirty="0" err="1">
                  <a:latin typeface="Arial Black" charset="0"/>
                </a:rPr>
                <a:t>i</a:t>
              </a:r>
              <a:r>
                <a:rPr lang="en-US" sz="1681" b="1" dirty="0">
                  <a:latin typeface="Arial" charset="0"/>
                </a:rPr>
                <a:t> </a:t>
              </a:r>
            </a:p>
            <a:p>
              <a:pPr algn="ctr" eaLnBrk="1" hangingPunct="1"/>
              <a:endParaRPr lang="en-US" sz="1681" b="1" dirty="0">
                <a:latin typeface="Arial" charset="0"/>
              </a:endParaRPr>
            </a:p>
            <a:p>
              <a:pPr eaLnBrk="1" hangingPunct="1"/>
              <a:endParaRPr lang="en-US" sz="3103" dirty="0"/>
            </a:p>
          </p:txBody>
        </p:sp>
        <p:sp>
          <p:nvSpPr>
            <p:cNvPr id="123912" name="Text Box 8"/>
            <p:cNvSpPr txBox="1">
              <a:spLocks noChangeArrowheads="1"/>
            </p:cNvSpPr>
            <p:nvPr/>
          </p:nvSpPr>
          <p:spPr bwMode="auto">
            <a:xfrm>
              <a:off x="6054780" y="4256295"/>
              <a:ext cx="1034469" cy="654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     S</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24" name="Text Box 8">
              <a:extLst>
                <a:ext uri="{FF2B5EF4-FFF2-40B4-BE49-F238E27FC236}">
                  <a16:creationId xmlns:a16="http://schemas.microsoft.com/office/drawing/2014/main" id="{EA37DA25-BF42-3E43-945B-DB3B3F08AAC4}"/>
                </a:ext>
              </a:extLst>
            </p:cNvPr>
            <p:cNvSpPr txBox="1">
              <a:spLocks noChangeArrowheads="1"/>
            </p:cNvSpPr>
            <p:nvPr/>
          </p:nvSpPr>
          <p:spPr bwMode="auto">
            <a:xfrm>
              <a:off x="5235751" y="4256295"/>
              <a:ext cx="605516" cy="55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C</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grpSp>
      <p:sp>
        <p:nvSpPr>
          <p:cNvPr id="19" name="Text Box 32">
            <a:extLst>
              <a:ext uri="{FF2B5EF4-FFF2-40B4-BE49-F238E27FC236}">
                <a16:creationId xmlns:a16="http://schemas.microsoft.com/office/drawing/2014/main" id="{1E3D6F1E-29D3-BC4A-86A9-DF9012F055E7}"/>
              </a:ext>
            </a:extLst>
          </p:cNvPr>
          <p:cNvSpPr txBox="1">
            <a:spLocks noChangeArrowheads="1"/>
          </p:cNvSpPr>
          <p:nvPr/>
        </p:nvSpPr>
        <p:spPr bwMode="auto">
          <a:xfrm>
            <a:off x="11903677" y="6068091"/>
            <a:ext cx="5658421" cy="2706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2586" b="1" dirty="0">
                <a:solidFill>
                  <a:srgbClr val="008000"/>
                </a:solidFill>
                <a:latin typeface="Tahoma" charset="0"/>
              </a:rPr>
              <a:t>“</a:t>
            </a:r>
            <a:r>
              <a:rPr lang="en-US" sz="2000" b="1" dirty="0">
                <a:solidFill>
                  <a:srgbClr val="008000"/>
                </a:solidFill>
                <a:latin typeface="Tahoma" charset="0"/>
              </a:rPr>
              <a:t>DRIVE” </a:t>
            </a:r>
            <a:r>
              <a:rPr lang="en-US" sz="2000" b="1" dirty="0">
                <a:solidFill>
                  <a:srgbClr val="FF3300"/>
                </a:solidFill>
                <a:latin typeface="Tahoma" charset="0"/>
              </a:rPr>
              <a:t> “ENCOURAGE”</a:t>
            </a:r>
          </a:p>
          <a:p>
            <a:pPr algn="ctr" eaLnBrk="1" hangingPunct="1">
              <a:spcBef>
                <a:spcPct val="50000"/>
              </a:spcBef>
              <a:buFont typeface="Wingdings" charset="0"/>
              <a:buNone/>
            </a:pPr>
            <a:endParaRPr lang="en-US" sz="2000" b="1" dirty="0">
              <a:solidFill>
                <a:srgbClr val="000000"/>
              </a:solidFill>
              <a:latin typeface="Tahoma" charset="0"/>
            </a:endParaRPr>
          </a:p>
          <a:p>
            <a:pPr algn="ctr" eaLnBrk="1" hangingPunct="1">
              <a:spcBef>
                <a:spcPct val="50000"/>
              </a:spcBef>
              <a:buFont typeface="Wingdings" charset="0"/>
              <a:buNone/>
            </a:pPr>
            <a:endParaRPr lang="en-US" sz="2000" b="1" dirty="0">
              <a:solidFill>
                <a:srgbClr val="000000"/>
              </a:solidFill>
              <a:latin typeface="Tahoma" charset="0"/>
            </a:endParaRPr>
          </a:p>
          <a:p>
            <a:pPr algn="ctr" eaLnBrk="1" hangingPunct="1">
              <a:spcBef>
                <a:spcPct val="50000"/>
              </a:spcBef>
              <a:buFont typeface="Wingdings" charset="0"/>
              <a:buNone/>
            </a:pPr>
            <a:endParaRPr lang="en-US" sz="1800" b="1" dirty="0">
              <a:solidFill>
                <a:srgbClr val="000000"/>
              </a:solidFill>
              <a:latin typeface="Tahoma" charset="0"/>
            </a:endParaRPr>
          </a:p>
          <a:p>
            <a:pPr eaLnBrk="1" hangingPunct="1">
              <a:spcBef>
                <a:spcPct val="50000"/>
              </a:spcBef>
              <a:buFont typeface="Wingdings" charset="0"/>
              <a:buNone/>
            </a:pPr>
            <a:endParaRPr lang="en-US" sz="1800" b="1" dirty="0">
              <a:solidFill>
                <a:srgbClr val="000000"/>
              </a:solidFill>
              <a:latin typeface="Tahoma" charset="0"/>
            </a:endParaRPr>
          </a:p>
          <a:p>
            <a:pPr eaLnBrk="1" hangingPunct="1">
              <a:spcBef>
                <a:spcPct val="50000"/>
              </a:spcBef>
              <a:buFont typeface="Wingdings" charset="0"/>
              <a:buNone/>
            </a:pPr>
            <a:r>
              <a:rPr lang="en-US" sz="2000" b="1" dirty="0">
                <a:ln>
                  <a:solidFill>
                    <a:schemeClr val="tx1"/>
                  </a:solidFill>
                </a:ln>
                <a:solidFill>
                  <a:srgbClr val="DFDA00"/>
                </a:solidFill>
                <a:latin typeface="Tahoma" charset="0"/>
                <a:cs typeface="+mn-cs"/>
              </a:rPr>
              <a:t>        ”OBJECTIVE”</a:t>
            </a:r>
            <a:r>
              <a:rPr lang="en-US" sz="2000" b="1" dirty="0">
                <a:solidFill>
                  <a:srgbClr val="FFDB7B"/>
                </a:solidFill>
                <a:latin typeface="Tahoma" charset="0"/>
              </a:rPr>
              <a:t> </a:t>
            </a:r>
            <a:r>
              <a:rPr lang="en-US" sz="2000" b="1" dirty="0">
                <a:solidFill>
                  <a:schemeClr val="accent1">
                    <a:lumMod val="75000"/>
                  </a:schemeClr>
                </a:solidFill>
                <a:latin typeface="Tahoma" charset="0"/>
              </a:rPr>
              <a:t>“CONCERNED”  </a:t>
            </a:r>
            <a:endParaRPr lang="en-US" sz="1200" dirty="0">
              <a:solidFill>
                <a:schemeClr val="accent1">
                  <a:lumMod val="75000"/>
                </a:schemeClr>
              </a:solidFill>
              <a:latin typeface="Tahoma" charset="0"/>
            </a:endParaRPr>
          </a:p>
        </p:txBody>
      </p:sp>
      <p:grpSp>
        <p:nvGrpSpPr>
          <p:cNvPr id="7" name="Group 6">
            <a:extLst>
              <a:ext uri="{FF2B5EF4-FFF2-40B4-BE49-F238E27FC236}">
                <a16:creationId xmlns:a16="http://schemas.microsoft.com/office/drawing/2014/main" id="{03D1AA48-AC4A-87CD-2EAB-BCA6E83F7F95}"/>
              </a:ext>
            </a:extLst>
          </p:cNvPr>
          <p:cNvGrpSpPr/>
          <p:nvPr/>
        </p:nvGrpSpPr>
        <p:grpSpPr>
          <a:xfrm>
            <a:off x="-8" y="-76200"/>
            <a:ext cx="13004808" cy="1148163"/>
            <a:chOff x="0" y="0"/>
            <a:chExt cx="13004808" cy="1148163"/>
          </a:xfrm>
        </p:grpSpPr>
        <p:sp>
          <p:nvSpPr>
            <p:cNvPr id="8" name="Rectangle 7">
              <a:extLst>
                <a:ext uri="{FF2B5EF4-FFF2-40B4-BE49-F238E27FC236}">
                  <a16:creationId xmlns:a16="http://schemas.microsoft.com/office/drawing/2014/main" id="{AED23DBB-6FBD-D2CC-373A-EFB91EC71FEA}"/>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9" name="Picture 8">
              <a:extLst>
                <a:ext uri="{FF2B5EF4-FFF2-40B4-BE49-F238E27FC236}">
                  <a16:creationId xmlns:a16="http://schemas.microsoft.com/office/drawing/2014/main" id="{685E900B-0E1C-6264-4066-956CF303EF54}"/>
                </a:ext>
              </a:extLst>
            </p:cNvPr>
            <p:cNvPicPr>
              <a:picLocks noChangeAspect="1"/>
            </p:cNvPicPr>
            <p:nvPr userDrawn="1"/>
          </p:nvPicPr>
          <p:blipFill>
            <a:blip r:embed="rId4"/>
            <a:stretch>
              <a:fillRect/>
            </a:stretch>
          </p:blipFill>
          <p:spPr>
            <a:xfrm>
              <a:off x="11677228" y="1"/>
              <a:ext cx="1327571" cy="1148162"/>
            </a:xfrm>
            <a:prstGeom prst="rect">
              <a:avLst/>
            </a:prstGeom>
          </p:spPr>
        </p:pic>
      </p:grpSp>
      <p:sp>
        <p:nvSpPr>
          <p:cNvPr id="10" name="Rectangle 2">
            <a:extLst>
              <a:ext uri="{FF2B5EF4-FFF2-40B4-BE49-F238E27FC236}">
                <a16:creationId xmlns:a16="http://schemas.microsoft.com/office/drawing/2014/main" id="{8521FA4F-C742-4058-D154-174F8C97181D}"/>
              </a:ext>
            </a:extLst>
          </p:cNvPr>
          <p:cNvSpPr txBox="1">
            <a:spLocks noChangeArrowheads="1"/>
          </p:cNvSpPr>
          <p:nvPr/>
        </p:nvSpPr>
        <p:spPr bwMode="auto">
          <a:xfrm>
            <a:off x="136729" y="228600"/>
            <a:ext cx="5041040" cy="563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213" tIns="49607" rIns="99213" bIns="49607" numCol="1" anchor="b" anchorCtr="0" compatLnSpc="1">
            <a:prstTxWarp prst="textNoShape">
              <a:avLst/>
            </a:prstTxWarp>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r>
              <a:rPr lang="en-US" dirty="0">
                <a:solidFill>
                  <a:schemeClr val="bg1"/>
                </a:solidFill>
                <a:latin typeface="Arial" charset="0"/>
              </a:rPr>
              <a:t>Spring at LCHRMA</a:t>
            </a:r>
            <a:endParaRPr lang="en-US" baseline="30000" dirty="0">
              <a:solidFill>
                <a:schemeClr val="bg1"/>
              </a:solidFill>
              <a:latin typeface="Arial" charset="0"/>
            </a:endParaRPr>
          </a:p>
        </p:txBody>
      </p:sp>
      <p:sp>
        <p:nvSpPr>
          <p:cNvPr id="13" name="Oval 12">
            <a:extLst>
              <a:ext uri="{FF2B5EF4-FFF2-40B4-BE49-F238E27FC236}">
                <a16:creationId xmlns:a16="http://schemas.microsoft.com/office/drawing/2014/main" id="{D0E99D0C-8558-A450-1C88-D74D15F18C3D}"/>
              </a:ext>
            </a:extLst>
          </p:cNvPr>
          <p:cNvSpPr/>
          <p:nvPr/>
        </p:nvSpPr>
        <p:spPr>
          <a:xfrm>
            <a:off x="7493000" y="2369862"/>
            <a:ext cx="427693" cy="388662"/>
          </a:xfrm>
          <a:prstGeom prst="ellipse">
            <a:avLst/>
          </a:prstGeom>
          <a:solidFill>
            <a:srgbClr val="BF2A22"/>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14" name="Oval 13">
            <a:extLst>
              <a:ext uri="{FF2B5EF4-FFF2-40B4-BE49-F238E27FC236}">
                <a16:creationId xmlns:a16="http://schemas.microsoft.com/office/drawing/2014/main" id="{6EE9A1B4-AF26-270F-FE5F-949E05A5DA28}"/>
              </a:ext>
            </a:extLst>
          </p:cNvPr>
          <p:cNvSpPr/>
          <p:nvPr/>
        </p:nvSpPr>
        <p:spPr>
          <a:xfrm>
            <a:off x="4323815" y="1981200"/>
            <a:ext cx="425985" cy="388662"/>
          </a:xfrm>
          <a:prstGeom prst="ellipse">
            <a:avLst/>
          </a:prstGeom>
          <a:solidFill>
            <a:srgbClr val="008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15" name="Oval 14">
            <a:extLst>
              <a:ext uri="{FF2B5EF4-FFF2-40B4-BE49-F238E27FC236}">
                <a16:creationId xmlns:a16="http://schemas.microsoft.com/office/drawing/2014/main" id="{85B26C1A-B23A-728C-5D20-91B43F200B3D}"/>
              </a:ext>
            </a:extLst>
          </p:cNvPr>
          <p:cNvSpPr/>
          <p:nvPr/>
        </p:nvSpPr>
        <p:spPr>
          <a:xfrm>
            <a:off x="6609815" y="6115877"/>
            <a:ext cx="425985" cy="388662"/>
          </a:xfrm>
          <a:prstGeom prst="ellipse">
            <a:avLst/>
          </a:prstGeom>
          <a:solidFill>
            <a:schemeClr val="accent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16" name="Oval 15">
            <a:extLst>
              <a:ext uri="{FF2B5EF4-FFF2-40B4-BE49-F238E27FC236}">
                <a16:creationId xmlns:a16="http://schemas.microsoft.com/office/drawing/2014/main" id="{EC726760-DAD1-2F81-291A-8EEAE326BCFA}"/>
              </a:ext>
            </a:extLst>
          </p:cNvPr>
          <p:cNvSpPr/>
          <p:nvPr/>
        </p:nvSpPr>
        <p:spPr>
          <a:xfrm>
            <a:off x="4975870" y="5921546"/>
            <a:ext cx="425985" cy="388662"/>
          </a:xfrm>
          <a:prstGeom prst="ellipse">
            <a:avLst/>
          </a:prstGeom>
          <a:solidFill>
            <a:srgbClr val="FFC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17" name="Oval 16">
            <a:extLst>
              <a:ext uri="{FF2B5EF4-FFF2-40B4-BE49-F238E27FC236}">
                <a16:creationId xmlns:a16="http://schemas.microsoft.com/office/drawing/2014/main" id="{1D81CDE4-1AEC-AE5C-0B69-6C33AB38B86B}"/>
              </a:ext>
            </a:extLst>
          </p:cNvPr>
          <p:cNvSpPr/>
          <p:nvPr/>
        </p:nvSpPr>
        <p:spPr>
          <a:xfrm>
            <a:off x="4095215" y="2133600"/>
            <a:ext cx="425985" cy="388662"/>
          </a:xfrm>
          <a:prstGeom prst="ellipse">
            <a:avLst/>
          </a:prstGeom>
          <a:solidFill>
            <a:srgbClr val="008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18" name="Oval 17">
            <a:extLst>
              <a:ext uri="{FF2B5EF4-FFF2-40B4-BE49-F238E27FC236}">
                <a16:creationId xmlns:a16="http://schemas.microsoft.com/office/drawing/2014/main" id="{E1739A88-7DEE-AC86-F8CE-6D8AFEE64198}"/>
              </a:ext>
            </a:extLst>
          </p:cNvPr>
          <p:cNvSpPr/>
          <p:nvPr/>
        </p:nvSpPr>
        <p:spPr>
          <a:xfrm>
            <a:off x="4628615" y="2362200"/>
            <a:ext cx="425985" cy="388662"/>
          </a:xfrm>
          <a:prstGeom prst="ellipse">
            <a:avLst/>
          </a:prstGeom>
          <a:solidFill>
            <a:srgbClr val="008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26" name="Oval 25">
            <a:extLst>
              <a:ext uri="{FF2B5EF4-FFF2-40B4-BE49-F238E27FC236}">
                <a16:creationId xmlns:a16="http://schemas.microsoft.com/office/drawing/2014/main" id="{1BC29D0D-73A7-C59E-4A05-56DF27EE52A6}"/>
              </a:ext>
            </a:extLst>
          </p:cNvPr>
          <p:cNvSpPr/>
          <p:nvPr/>
        </p:nvSpPr>
        <p:spPr>
          <a:xfrm>
            <a:off x="6053744" y="6195339"/>
            <a:ext cx="425985" cy="388662"/>
          </a:xfrm>
          <a:prstGeom prst="ellipse">
            <a:avLst/>
          </a:prstGeom>
          <a:solidFill>
            <a:schemeClr val="tx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32" name="Oval 31">
            <a:extLst>
              <a:ext uri="{FF2B5EF4-FFF2-40B4-BE49-F238E27FC236}">
                <a16:creationId xmlns:a16="http://schemas.microsoft.com/office/drawing/2014/main" id="{FB1CC3C9-1486-6FF9-4C32-11154B927E73}"/>
              </a:ext>
            </a:extLst>
          </p:cNvPr>
          <p:cNvSpPr/>
          <p:nvPr/>
        </p:nvSpPr>
        <p:spPr>
          <a:xfrm>
            <a:off x="4751783" y="5786034"/>
            <a:ext cx="425985" cy="388662"/>
          </a:xfrm>
          <a:prstGeom prst="ellipse">
            <a:avLst/>
          </a:prstGeom>
          <a:solidFill>
            <a:srgbClr val="FFC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33" name="Oval 32">
            <a:extLst>
              <a:ext uri="{FF2B5EF4-FFF2-40B4-BE49-F238E27FC236}">
                <a16:creationId xmlns:a16="http://schemas.microsoft.com/office/drawing/2014/main" id="{54D65531-B518-83C5-3104-09BE581A29CC}"/>
              </a:ext>
            </a:extLst>
          </p:cNvPr>
          <p:cNvSpPr/>
          <p:nvPr/>
        </p:nvSpPr>
        <p:spPr>
          <a:xfrm>
            <a:off x="4171415" y="5486400"/>
            <a:ext cx="425985" cy="388662"/>
          </a:xfrm>
          <a:prstGeom prst="ellipse">
            <a:avLst/>
          </a:prstGeom>
          <a:solidFill>
            <a:srgbClr val="FFC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34" name="Oval 33">
            <a:extLst>
              <a:ext uri="{FF2B5EF4-FFF2-40B4-BE49-F238E27FC236}">
                <a16:creationId xmlns:a16="http://schemas.microsoft.com/office/drawing/2014/main" id="{706F15F6-E67C-AFEF-4C7D-0C5D1CE86276}"/>
              </a:ext>
            </a:extLst>
          </p:cNvPr>
          <p:cNvSpPr/>
          <p:nvPr/>
        </p:nvSpPr>
        <p:spPr>
          <a:xfrm>
            <a:off x="4275112" y="5410200"/>
            <a:ext cx="425985" cy="388662"/>
          </a:xfrm>
          <a:prstGeom prst="ellipse">
            <a:avLst/>
          </a:prstGeom>
          <a:solidFill>
            <a:srgbClr val="FFC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35" name="Oval 34">
            <a:extLst>
              <a:ext uri="{FF2B5EF4-FFF2-40B4-BE49-F238E27FC236}">
                <a16:creationId xmlns:a16="http://schemas.microsoft.com/office/drawing/2014/main" id="{20F9D75E-4879-C566-76E0-70B21722B0BF}"/>
              </a:ext>
            </a:extLst>
          </p:cNvPr>
          <p:cNvSpPr/>
          <p:nvPr/>
        </p:nvSpPr>
        <p:spPr>
          <a:xfrm>
            <a:off x="3539476" y="3807062"/>
            <a:ext cx="425985" cy="388662"/>
          </a:xfrm>
          <a:prstGeom prst="ellipse">
            <a:avLst/>
          </a:prstGeom>
          <a:solidFill>
            <a:schemeClr val="tx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solidFill>
                <a:schemeClr val="tx1"/>
              </a:solidFill>
            </a:endParaRPr>
          </a:p>
        </p:txBody>
      </p:sp>
      <p:sp>
        <p:nvSpPr>
          <p:cNvPr id="36" name="Oval 35">
            <a:extLst>
              <a:ext uri="{FF2B5EF4-FFF2-40B4-BE49-F238E27FC236}">
                <a16:creationId xmlns:a16="http://schemas.microsoft.com/office/drawing/2014/main" id="{A25A25EF-2686-E039-7F16-48485CAD2291}"/>
              </a:ext>
            </a:extLst>
          </p:cNvPr>
          <p:cNvSpPr/>
          <p:nvPr/>
        </p:nvSpPr>
        <p:spPr>
          <a:xfrm>
            <a:off x="5969000" y="3962400"/>
            <a:ext cx="425985" cy="388662"/>
          </a:xfrm>
          <a:prstGeom prst="ellipse">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37" name="Oval 36">
            <a:extLst>
              <a:ext uri="{FF2B5EF4-FFF2-40B4-BE49-F238E27FC236}">
                <a16:creationId xmlns:a16="http://schemas.microsoft.com/office/drawing/2014/main" id="{403D06B0-7251-CA28-EAFE-598F30F797D7}"/>
              </a:ext>
            </a:extLst>
          </p:cNvPr>
          <p:cNvSpPr/>
          <p:nvPr/>
        </p:nvSpPr>
        <p:spPr>
          <a:xfrm>
            <a:off x="6273799" y="3962400"/>
            <a:ext cx="425985" cy="388662"/>
          </a:xfrm>
          <a:prstGeom prst="ellipse">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38" name="Oval 37">
            <a:extLst>
              <a:ext uri="{FF2B5EF4-FFF2-40B4-BE49-F238E27FC236}">
                <a16:creationId xmlns:a16="http://schemas.microsoft.com/office/drawing/2014/main" id="{C5D4B8FD-7D5D-DAAD-4D76-D65B092C2119}"/>
              </a:ext>
            </a:extLst>
          </p:cNvPr>
          <p:cNvSpPr/>
          <p:nvPr/>
        </p:nvSpPr>
        <p:spPr>
          <a:xfrm>
            <a:off x="6092621" y="3802338"/>
            <a:ext cx="425985" cy="388662"/>
          </a:xfrm>
          <a:prstGeom prst="ellipse">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40" name="Rectangle 2">
            <a:extLst>
              <a:ext uri="{FF2B5EF4-FFF2-40B4-BE49-F238E27FC236}">
                <a16:creationId xmlns:a16="http://schemas.microsoft.com/office/drawing/2014/main" id="{DB29EB0F-D15A-4BB3-412E-6CFB61E66884}"/>
              </a:ext>
            </a:extLst>
          </p:cNvPr>
          <p:cNvSpPr txBox="1">
            <a:spLocks noChangeArrowheads="1"/>
          </p:cNvSpPr>
          <p:nvPr/>
        </p:nvSpPr>
        <p:spPr bwMode="auto">
          <a:xfrm>
            <a:off x="5314506" y="203180"/>
            <a:ext cx="6217094" cy="563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213" tIns="49607" rIns="99213" bIns="49607" numCol="1" anchor="b" anchorCtr="0" compatLnSpc="1">
            <a:prstTxWarp prst="textNoShape">
              <a:avLst/>
            </a:prstTxWarp>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r>
              <a:rPr lang="en-US" dirty="0">
                <a:solidFill>
                  <a:schemeClr val="bg1"/>
                </a:solidFill>
                <a:latin typeface="Arial" charset="0"/>
              </a:rPr>
              <a:t>What would you Recommend</a:t>
            </a:r>
            <a:endParaRPr lang="en-US" baseline="30000" dirty="0">
              <a:solidFill>
                <a:schemeClr val="bg1"/>
              </a:solidFill>
              <a:latin typeface="Arial" charset="0"/>
            </a:endParaRPr>
          </a:p>
        </p:txBody>
      </p:sp>
      <p:cxnSp>
        <p:nvCxnSpPr>
          <p:cNvPr id="42" name="Straight Connector 41">
            <a:extLst>
              <a:ext uri="{FF2B5EF4-FFF2-40B4-BE49-F238E27FC236}">
                <a16:creationId xmlns:a16="http://schemas.microsoft.com/office/drawing/2014/main" id="{541C5315-D78B-8DBB-60F9-E5703AF4F2B7}"/>
              </a:ext>
            </a:extLst>
          </p:cNvPr>
          <p:cNvCxnSpPr>
            <a:cxnSpLocks/>
          </p:cNvCxnSpPr>
          <p:nvPr/>
        </p:nvCxnSpPr>
        <p:spPr>
          <a:xfrm>
            <a:off x="5511800" y="1472087"/>
            <a:ext cx="0" cy="5042603"/>
          </a:xfrm>
          <a:prstGeom prst="line">
            <a:avLst/>
          </a:prstGeom>
          <a:ln w="762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1FFB374-8FDD-5F91-0101-8D0C6C7ADAD6}"/>
              </a:ext>
            </a:extLst>
          </p:cNvPr>
          <p:cNvCxnSpPr>
            <a:cxnSpLocks/>
          </p:cNvCxnSpPr>
          <p:nvPr/>
        </p:nvCxnSpPr>
        <p:spPr>
          <a:xfrm>
            <a:off x="7112000" y="1447800"/>
            <a:ext cx="0" cy="5042603"/>
          </a:xfrm>
          <a:prstGeom prst="line">
            <a:avLst/>
          </a:prstGeom>
          <a:ln w="762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08D2EF7-D073-9492-79AF-EB6EA5231CED}"/>
              </a:ext>
            </a:extLst>
          </p:cNvPr>
          <p:cNvCxnSpPr>
            <a:cxnSpLocks/>
          </p:cNvCxnSpPr>
          <p:nvPr/>
        </p:nvCxnSpPr>
        <p:spPr>
          <a:xfrm flipH="1">
            <a:off x="4140200" y="3962400"/>
            <a:ext cx="4293187" cy="31949"/>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2535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now, outdoor, nature, slope&#10;&#10;Description automatically generated">
            <a:extLst>
              <a:ext uri="{FF2B5EF4-FFF2-40B4-BE49-F238E27FC236}">
                <a16:creationId xmlns:a16="http://schemas.microsoft.com/office/drawing/2014/main" id="{C95B9227-3933-60E9-7087-BBBDADA8C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13004800" cy="8104543"/>
          </a:xfrm>
          <a:prstGeom prst="rect">
            <a:avLst/>
          </a:prstGeom>
        </p:spPr>
      </p:pic>
    </p:spTree>
    <p:extLst>
      <p:ext uri="{BB962C8B-B14F-4D97-AF65-F5344CB8AC3E}">
        <p14:creationId xmlns:p14="http://schemas.microsoft.com/office/powerpoint/2010/main" val="2080648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09" name="Picture 5" descr="Management_all colors_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1004992"/>
            <a:ext cx="6553200" cy="5992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24DB30A3-617D-E2BB-BE7F-053F73F96C08}"/>
              </a:ext>
            </a:extLst>
          </p:cNvPr>
          <p:cNvGrpSpPr/>
          <p:nvPr/>
        </p:nvGrpSpPr>
        <p:grpSpPr>
          <a:xfrm>
            <a:off x="4323817" y="2750862"/>
            <a:ext cx="3550183" cy="3303692"/>
            <a:chOff x="5092932" y="3429000"/>
            <a:chExt cx="1996317" cy="1482272"/>
          </a:xfrm>
        </p:grpSpPr>
        <p:sp>
          <p:nvSpPr>
            <p:cNvPr id="123910" name="Text Box 6"/>
            <p:cNvSpPr txBox="1">
              <a:spLocks noChangeArrowheads="1"/>
            </p:cNvSpPr>
            <p:nvPr/>
          </p:nvSpPr>
          <p:spPr bwMode="auto">
            <a:xfrm>
              <a:off x="5092932" y="3429000"/>
              <a:ext cx="961849" cy="766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D</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164" b="1" dirty="0">
                <a:latin typeface="Arial Black" charset="0"/>
              </a:endParaRPr>
            </a:p>
            <a:p>
              <a:pPr eaLnBrk="1" hangingPunct="1"/>
              <a:endParaRPr lang="en-US" sz="3103" dirty="0"/>
            </a:p>
          </p:txBody>
        </p:sp>
        <p:sp>
          <p:nvSpPr>
            <p:cNvPr id="123911" name="Text Box 7"/>
            <p:cNvSpPr txBox="1">
              <a:spLocks noChangeArrowheads="1"/>
            </p:cNvSpPr>
            <p:nvPr/>
          </p:nvSpPr>
          <p:spPr bwMode="auto">
            <a:xfrm>
              <a:off x="6237144" y="3442493"/>
              <a:ext cx="684634" cy="676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    </a:t>
              </a:r>
              <a:r>
                <a:rPr lang="en-US" sz="4400" b="1" dirty="0" err="1">
                  <a:latin typeface="Arial Black" charset="0"/>
                </a:rPr>
                <a:t>i</a:t>
              </a:r>
              <a:r>
                <a:rPr lang="en-US" sz="1681" b="1" dirty="0">
                  <a:latin typeface="Arial" charset="0"/>
                </a:rPr>
                <a:t> </a:t>
              </a:r>
            </a:p>
            <a:p>
              <a:pPr algn="ctr" eaLnBrk="1" hangingPunct="1"/>
              <a:endParaRPr lang="en-US" sz="1681" b="1" dirty="0">
                <a:latin typeface="Arial" charset="0"/>
              </a:endParaRPr>
            </a:p>
            <a:p>
              <a:pPr eaLnBrk="1" hangingPunct="1"/>
              <a:endParaRPr lang="en-US" sz="3103" dirty="0"/>
            </a:p>
          </p:txBody>
        </p:sp>
        <p:sp>
          <p:nvSpPr>
            <p:cNvPr id="123912" name="Text Box 8"/>
            <p:cNvSpPr txBox="1">
              <a:spLocks noChangeArrowheads="1"/>
            </p:cNvSpPr>
            <p:nvPr/>
          </p:nvSpPr>
          <p:spPr bwMode="auto">
            <a:xfrm>
              <a:off x="6054780" y="4256295"/>
              <a:ext cx="1034469" cy="654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     S</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24" name="Text Box 8">
              <a:extLst>
                <a:ext uri="{FF2B5EF4-FFF2-40B4-BE49-F238E27FC236}">
                  <a16:creationId xmlns:a16="http://schemas.microsoft.com/office/drawing/2014/main" id="{EA37DA25-BF42-3E43-945B-DB3B3F08AAC4}"/>
                </a:ext>
              </a:extLst>
            </p:cNvPr>
            <p:cNvSpPr txBox="1">
              <a:spLocks noChangeArrowheads="1"/>
            </p:cNvSpPr>
            <p:nvPr/>
          </p:nvSpPr>
          <p:spPr bwMode="auto">
            <a:xfrm>
              <a:off x="5235751" y="4256295"/>
              <a:ext cx="605516" cy="558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C</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grpSp>
      <p:sp>
        <p:nvSpPr>
          <p:cNvPr id="19" name="Text Box 32">
            <a:extLst>
              <a:ext uri="{FF2B5EF4-FFF2-40B4-BE49-F238E27FC236}">
                <a16:creationId xmlns:a16="http://schemas.microsoft.com/office/drawing/2014/main" id="{1E3D6F1E-29D3-BC4A-86A9-DF9012F055E7}"/>
              </a:ext>
            </a:extLst>
          </p:cNvPr>
          <p:cNvSpPr txBox="1">
            <a:spLocks noChangeArrowheads="1"/>
          </p:cNvSpPr>
          <p:nvPr/>
        </p:nvSpPr>
        <p:spPr bwMode="auto">
          <a:xfrm>
            <a:off x="11903677" y="6068091"/>
            <a:ext cx="5658421" cy="2706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en-US" sz="2586" b="1" dirty="0">
                <a:solidFill>
                  <a:srgbClr val="008000"/>
                </a:solidFill>
                <a:latin typeface="Tahoma" charset="0"/>
              </a:rPr>
              <a:t>“</a:t>
            </a:r>
            <a:r>
              <a:rPr lang="en-US" sz="2000" b="1" dirty="0">
                <a:solidFill>
                  <a:srgbClr val="008000"/>
                </a:solidFill>
                <a:latin typeface="Tahoma" charset="0"/>
              </a:rPr>
              <a:t>DRIVE” </a:t>
            </a:r>
            <a:r>
              <a:rPr lang="en-US" sz="2000" b="1" dirty="0">
                <a:solidFill>
                  <a:srgbClr val="FF3300"/>
                </a:solidFill>
                <a:latin typeface="Tahoma" charset="0"/>
              </a:rPr>
              <a:t> “ENCOURAGE”</a:t>
            </a:r>
          </a:p>
          <a:p>
            <a:pPr algn="ctr" eaLnBrk="1" hangingPunct="1">
              <a:spcBef>
                <a:spcPct val="50000"/>
              </a:spcBef>
              <a:buFont typeface="Wingdings" charset="0"/>
              <a:buNone/>
            </a:pPr>
            <a:endParaRPr lang="en-US" sz="2000" b="1" dirty="0">
              <a:solidFill>
                <a:srgbClr val="000000"/>
              </a:solidFill>
              <a:latin typeface="Tahoma" charset="0"/>
            </a:endParaRPr>
          </a:p>
          <a:p>
            <a:pPr algn="ctr" eaLnBrk="1" hangingPunct="1">
              <a:spcBef>
                <a:spcPct val="50000"/>
              </a:spcBef>
              <a:buFont typeface="Wingdings" charset="0"/>
              <a:buNone/>
            </a:pPr>
            <a:endParaRPr lang="en-US" sz="2000" b="1" dirty="0">
              <a:solidFill>
                <a:srgbClr val="000000"/>
              </a:solidFill>
              <a:latin typeface="Tahoma" charset="0"/>
            </a:endParaRPr>
          </a:p>
          <a:p>
            <a:pPr algn="ctr" eaLnBrk="1" hangingPunct="1">
              <a:spcBef>
                <a:spcPct val="50000"/>
              </a:spcBef>
              <a:buFont typeface="Wingdings" charset="0"/>
              <a:buNone/>
            </a:pPr>
            <a:endParaRPr lang="en-US" sz="1800" b="1" dirty="0">
              <a:solidFill>
                <a:srgbClr val="000000"/>
              </a:solidFill>
              <a:latin typeface="Tahoma" charset="0"/>
            </a:endParaRPr>
          </a:p>
          <a:p>
            <a:pPr eaLnBrk="1" hangingPunct="1">
              <a:spcBef>
                <a:spcPct val="50000"/>
              </a:spcBef>
              <a:buFont typeface="Wingdings" charset="0"/>
              <a:buNone/>
            </a:pPr>
            <a:endParaRPr lang="en-US" sz="1800" b="1" dirty="0">
              <a:solidFill>
                <a:srgbClr val="000000"/>
              </a:solidFill>
              <a:latin typeface="Tahoma" charset="0"/>
            </a:endParaRPr>
          </a:p>
          <a:p>
            <a:pPr eaLnBrk="1" hangingPunct="1">
              <a:spcBef>
                <a:spcPct val="50000"/>
              </a:spcBef>
              <a:buFont typeface="Wingdings" charset="0"/>
              <a:buNone/>
            </a:pPr>
            <a:r>
              <a:rPr lang="en-US" sz="2000" b="1" dirty="0">
                <a:ln>
                  <a:solidFill>
                    <a:schemeClr val="tx1"/>
                  </a:solidFill>
                </a:ln>
                <a:solidFill>
                  <a:srgbClr val="DFDA00"/>
                </a:solidFill>
                <a:latin typeface="Tahoma" charset="0"/>
                <a:cs typeface="+mn-cs"/>
              </a:rPr>
              <a:t>        ”OBJECTIVE”</a:t>
            </a:r>
            <a:r>
              <a:rPr lang="en-US" sz="2000" b="1" dirty="0">
                <a:solidFill>
                  <a:srgbClr val="FFDB7B"/>
                </a:solidFill>
                <a:latin typeface="Tahoma" charset="0"/>
              </a:rPr>
              <a:t> </a:t>
            </a:r>
            <a:r>
              <a:rPr lang="en-US" sz="2000" b="1" dirty="0">
                <a:solidFill>
                  <a:schemeClr val="accent1">
                    <a:lumMod val="75000"/>
                  </a:schemeClr>
                </a:solidFill>
                <a:latin typeface="Tahoma" charset="0"/>
              </a:rPr>
              <a:t>“CONCERNED”  </a:t>
            </a:r>
            <a:endParaRPr lang="en-US" sz="1200" dirty="0">
              <a:solidFill>
                <a:schemeClr val="accent1">
                  <a:lumMod val="75000"/>
                </a:schemeClr>
              </a:solidFill>
              <a:latin typeface="Tahoma" charset="0"/>
            </a:endParaRPr>
          </a:p>
        </p:txBody>
      </p:sp>
      <p:grpSp>
        <p:nvGrpSpPr>
          <p:cNvPr id="7" name="Group 6">
            <a:extLst>
              <a:ext uri="{FF2B5EF4-FFF2-40B4-BE49-F238E27FC236}">
                <a16:creationId xmlns:a16="http://schemas.microsoft.com/office/drawing/2014/main" id="{03D1AA48-AC4A-87CD-2EAB-BCA6E83F7F95}"/>
              </a:ext>
            </a:extLst>
          </p:cNvPr>
          <p:cNvGrpSpPr/>
          <p:nvPr/>
        </p:nvGrpSpPr>
        <p:grpSpPr>
          <a:xfrm>
            <a:off x="-8" y="-63543"/>
            <a:ext cx="13004808" cy="1148163"/>
            <a:chOff x="0" y="0"/>
            <a:chExt cx="13004808" cy="1148163"/>
          </a:xfrm>
        </p:grpSpPr>
        <p:sp>
          <p:nvSpPr>
            <p:cNvPr id="8" name="Rectangle 7">
              <a:extLst>
                <a:ext uri="{FF2B5EF4-FFF2-40B4-BE49-F238E27FC236}">
                  <a16:creationId xmlns:a16="http://schemas.microsoft.com/office/drawing/2014/main" id="{AED23DBB-6FBD-D2CC-373A-EFB91EC71FEA}"/>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9" name="Picture 8">
              <a:extLst>
                <a:ext uri="{FF2B5EF4-FFF2-40B4-BE49-F238E27FC236}">
                  <a16:creationId xmlns:a16="http://schemas.microsoft.com/office/drawing/2014/main" id="{685E900B-0E1C-6264-4066-956CF303EF54}"/>
                </a:ext>
              </a:extLst>
            </p:cNvPr>
            <p:cNvPicPr>
              <a:picLocks noChangeAspect="1"/>
            </p:cNvPicPr>
            <p:nvPr userDrawn="1"/>
          </p:nvPicPr>
          <p:blipFill>
            <a:blip r:embed="rId4"/>
            <a:stretch>
              <a:fillRect/>
            </a:stretch>
          </p:blipFill>
          <p:spPr>
            <a:xfrm>
              <a:off x="11677228" y="1"/>
              <a:ext cx="1327571" cy="1148162"/>
            </a:xfrm>
            <a:prstGeom prst="rect">
              <a:avLst/>
            </a:prstGeom>
          </p:spPr>
        </p:pic>
      </p:grpSp>
      <p:sp>
        <p:nvSpPr>
          <p:cNvPr id="10" name="Rectangle 2">
            <a:extLst>
              <a:ext uri="{FF2B5EF4-FFF2-40B4-BE49-F238E27FC236}">
                <a16:creationId xmlns:a16="http://schemas.microsoft.com/office/drawing/2014/main" id="{8521FA4F-C742-4058-D154-174F8C97181D}"/>
              </a:ext>
            </a:extLst>
          </p:cNvPr>
          <p:cNvSpPr txBox="1">
            <a:spLocks noChangeArrowheads="1"/>
          </p:cNvSpPr>
          <p:nvPr/>
        </p:nvSpPr>
        <p:spPr bwMode="auto">
          <a:xfrm>
            <a:off x="136729" y="228600"/>
            <a:ext cx="5265126" cy="563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213" tIns="49607" rIns="99213" bIns="49607" numCol="1" anchor="b" anchorCtr="0" compatLnSpc="1">
            <a:prstTxWarp prst="textNoShape">
              <a:avLst/>
            </a:prstTxWarp>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r>
              <a:rPr lang="en-US" dirty="0">
                <a:solidFill>
                  <a:schemeClr val="bg1"/>
                </a:solidFill>
                <a:latin typeface="Arial" charset="0"/>
              </a:rPr>
              <a:t>Today at NHRMA Conf</a:t>
            </a:r>
            <a:endParaRPr lang="en-US" baseline="30000" dirty="0">
              <a:solidFill>
                <a:schemeClr val="bg1"/>
              </a:solidFill>
              <a:latin typeface="Arial" charset="0"/>
            </a:endParaRPr>
          </a:p>
        </p:txBody>
      </p:sp>
      <p:sp>
        <p:nvSpPr>
          <p:cNvPr id="40" name="Rectangle 2">
            <a:extLst>
              <a:ext uri="{FF2B5EF4-FFF2-40B4-BE49-F238E27FC236}">
                <a16:creationId xmlns:a16="http://schemas.microsoft.com/office/drawing/2014/main" id="{DB29EB0F-D15A-4BB3-412E-6CFB61E66884}"/>
              </a:ext>
            </a:extLst>
          </p:cNvPr>
          <p:cNvSpPr txBox="1">
            <a:spLocks noChangeArrowheads="1"/>
          </p:cNvSpPr>
          <p:nvPr/>
        </p:nvSpPr>
        <p:spPr bwMode="auto">
          <a:xfrm>
            <a:off x="5619306" y="203180"/>
            <a:ext cx="6217094" cy="563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213" tIns="49607" rIns="99213" bIns="49607" numCol="1" anchor="b" anchorCtr="0" compatLnSpc="1">
            <a:prstTxWarp prst="textNoShape">
              <a:avLst/>
            </a:prstTxWarp>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r>
              <a:rPr lang="en-US" dirty="0">
                <a:solidFill>
                  <a:schemeClr val="bg1"/>
                </a:solidFill>
                <a:latin typeface="Arial" charset="0"/>
              </a:rPr>
              <a:t>What would you Recommend</a:t>
            </a:r>
            <a:endParaRPr lang="en-US" baseline="30000" dirty="0">
              <a:solidFill>
                <a:schemeClr val="bg1"/>
              </a:solidFill>
              <a:latin typeface="Arial" charset="0"/>
            </a:endParaRPr>
          </a:p>
        </p:txBody>
      </p:sp>
    </p:spTree>
    <p:extLst>
      <p:ext uri="{BB962C8B-B14F-4D97-AF65-F5344CB8AC3E}">
        <p14:creationId xmlns:p14="http://schemas.microsoft.com/office/powerpoint/2010/main" val="2783724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ChangeArrowheads="1"/>
          </p:cNvSpPr>
          <p:nvPr/>
        </p:nvSpPr>
        <p:spPr bwMode="auto">
          <a:xfrm>
            <a:off x="650240" y="914399"/>
            <a:ext cx="12024360" cy="5562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16085" tIns="58044" rIns="116085" bIns="58044"/>
          <a:lstStyle/>
          <a:p>
            <a:pPr marL="435313" indent="-435313">
              <a:spcBef>
                <a:spcPct val="20000"/>
              </a:spcBef>
              <a:buClr>
                <a:srgbClr val="055477"/>
              </a:buClr>
              <a:buFont typeface="Wingdings" charset="0"/>
              <a:buChar char="§"/>
            </a:pPr>
            <a:r>
              <a:rPr lang="en-US" sz="3200" dirty="0">
                <a:latin typeface="Arial" charset="0"/>
              </a:rPr>
              <a:t>Embrace roles:  yours, and your team members’</a:t>
            </a:r>
          </a:p>
          <a:p>
            <a:pPr marL="1066176" lvl="1" indent="-487672">
              <a:spcBef>
                <a:spcPct val="20000"/>
              </a:spcBef>
              <a:buClr>
                <a:srgbClr val="055477"/>
              </a:buClr>
              <a:buFont typeface="Courier New"/>
              <a:buChar char="o"/>
            </a:pPr>
            <a:r>
              <a:rPr lang="en-US" sz="2800" dirty="0">
                <a:latin typeface="Arial" charset="0"/>
              </a:rPr>
              <a:t>High D, Dominance:  Drive, action, speed</a:t>
            </a:r>
          </a:p>
          <a:p>
            <a:pPr marL="1066176" lvl="1" indent="-487672">
              <a:spcBef>
                <a:spcPct val="20000"/>
              </a:spcBef>
              <a:buClr>
                <a:srgbClr val="055477"/>
              </a:buClr>
              <a:buFont typeface="Courier New"/>
              <a:buChar char="o"/>
            </a:pPr>
            <a:r>
              <a:rPr lang="en-US" sz="2800" dirty="0">
                <a:latin typeface="Arial" charset="0"/>
              </a:rPr>
              <a:t>High </a:t>
            </a:r>
            <a:r>
              <a:rPr lang="en-US" sz="2800" dirty="0" err="1">
                <a:latin typeface="Arial" charset="0"/>
              </a:rPr>
              <a:t>i</a:t>
            </a:r>
            <a:r>
              <a:rPr lang="en-US" sz="2800" dirty="0">
                <a:latin typeface="Arial" charset="0"/>
              </a:rPr>
              <a:t>, influence:  Energy and encouragement</a:t>
            </a:r>
          </a:p>
          <a:p>
            <a:pPr marL="1066176" lvl="1" indent="-487672">
              <a:spcBef>
                <a:spcPct val="20000"/>
              </a:spcBef>
              <a:buClr>
                <a:srgbClr val="055477"/>
              </a:buClr>
              <a:buFont typeface="Courier New"/>
              <a:buChar char="o"/>
            </a:pPr>
            <a:r>
              <a:rPr lang="en-US" sz="2800" dirty="0">
                <a:latin typeface="Arial" charset="0"/>
              </a:rPr>
              <a:t>High S, Steady:  Stable, support</a:t>
            </a:r>
          </a:p>
          <a:p>
            <a:pPr marL="1066176" lvl="1" indent="-487672">
              <a:spcBef>
                <a:spcPct val="20000"/>
              </a:spcBef>
              <a:buClr>
                <a:srgbClr val="055477"/>
              </a:buClr>
              <a:buFont typeface="Courier New"/>
              <a:buChar char="o"/>
            </a:pPr>
            <a:r>
              <a:rPr lang="en-US" sz="2800" dirty="0">
                <a:latin typeface="Arial" charset="0"/>
              </a:rPr>
              <a:t>High C, Conscientious:  Detail, accuracy, analysis</a:t>
            </a:r>
          </a:p>
          <a:p>
            <a:pPr marL="1066176" lvl="1" indent="-487672">
              <a:spcBef>
                <a:spcPct val="20000"/>
              </a:spcBef>
              <a:buClr>
                <a:srgbClr val="055477"/>
              </a:buClr>
              <a:buFont typeface="Courier New"/>
              <a:buChar char="o"/>
            </a:pPr>
            <a:endParaRPr lang="en-US" sz="3200" b="1" dirty="0">
              <a:solidFill>
                <a:srgbClr val="C00000"/>
              </a:solidFill>
              <a:latin typeface="Arial" charset="0"/>
            </a:endParaRPr>
          </a:p>
          <a:p>
            <a:pPr marL="435313" indent="-435313">
              <a:spcBef>
                <a:spcPct val="20000"/>
              </a:spcBef>
              <a:buClr>
                <a:srgbClr val="055477"/>
              </a:buClr>
              <a:buFont typeface="Wingdings" charset="0"/>
              <a:buChar char="§"/>
            </a:pPr>
            <a:r>
              <a:rPr lang="en-US" sz="3200" b="1" dirty="0">
                <a:solidFill>
                  <a:schemeClr val="accent1">
                    <a:lumMod val="50000"/>
                  </a:schemeClr>
                </a:solidFill>
                <a:latin typeface="Arial" charset="0"/>
              </a:rPr>
              <a:t>Communicate with your team, based on their individual </a:t>
            </a:r>
            <a:r>
              <a:rPr lang="en-US" sz="3600" b="1" dirty="0">
                <a:solidFill>
                  <a:schemeClr val="accent1">
                    <a:lumMod val="50000"/>
                  </a:schemeClr>
                </a:solidFill>
                <a:latin typeface="Arial" charset="0"/>
              </a:rPr>
              <a:t>needs</a:t>
            </a:r>
          </a:p>
          <a:p>
            <a:pPr marL="435313" indent="-435313">
              <a:spcBef>
                <a:spcPct val="20000"/>
              </a:spcBef>
              <a:buClr>
                <a:srgbClr val="055477"/>
              </a:buClr>
              <a:buFont typeface="Wingdings" charset="0"/>
              <a:buChar char="§"/>
            </a:pPr>
            <a:endParaRPr lang="en-US" sz="2844" dirty="0">
              <a:latin typeface="Arial" charset="0"/>
            </a:endParaRPr>
          </a:p>
          <a:p>
            <a:pPr marL="435313" indent="-435313">
              <a:spcBef>
                <a:spcPct val="20000"/>
              </a:spcBef>
              <a:buClr>
                <a:srgbClr val="055477"/>
              </a:buClr>
            </a:pPr>
            <a:endParaRPr lang="en-US" sz="3556" dirty="0">
              <a:latin typeface="Arial" charset="0"/>
            </a:endParaRPr>
          </a:p>
        </p:txBody>
      </p:sp>
      <p:sp>
        <p:nvSpPr>
          <p:cNvPr id="1007619" name="Rectangle 3"/>
          <p:cNvSpPr>
            <a:spLocks noGrp="1" noChangeArrowheads="1"/>
          </p:cNvSpPr>
          <p:nvPr>
            <p:ph type="title"/>
          </p:nvPr>
        </p:nvSpPr>
        <p:spPr>
          <a:xfrm>
            <a:off x="758616" y="0"/>
            <a:ext cx="9954345" cy="940407"/>
          </a:xfrm>
        </p:spPr>
        <p:txBody>
          <a:bodyPr>
            <a:normAutofit/>
          </a:bodyPr>
          <a:lstStyle/>
          <a:p>
            <a:r>
              <a:rPr lang="en-US" sz="3556" dirty="0"/>
              <a:t>Personal Style:  How to use this Info</a:t>
            </a:r>
          </a:p>
        </p:txBody>
      </p:sp>
      <p:sp>
        <p:nvSpPr>
          <p:cNvPr id="5" name="TextBox 4">
            <a:extLst>
              <a:ext uri="{FF2B5EF4-FFF2-40B4-BE49-F238E27FC236}">
                <a16:creationId xmlns:a16="http://schemas.microsoft.com/office/drawing/2014/main" id="{BA8A093F-1BD3-AF44-A7A1-E8AFC779937F}"/>
              </a:ext>
            </a:extLst>
          </p:cNvPr>
          <p:cNvSpPr txBox="1">
            <a:spLocks noChangeArrowheads="1"/>
          </p:cNvSpPr>
          <p:nvPr/>
        </p:nvSpPr>
        <p:spPr bwMode="auto">
          <a:xfrm>
            <a:off x="0" y="6324600"/>
            <a:ext cx="3102324" cy="989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2800" b="1" dirty="0">
                <a:solidFill>
                  <a:schemeClr val="bg1"/>
                </a:solidFill>
                <a:latin typeface="Comic Sans MS" panose="030F0902030302020204" pitchFamily="66" charset="0"/>
                <a:cs typeface="Arial" charset="0"/>
              </a:rPr>
              <a:t>Use Personal Style Info</a:t>
            </a:r>
          </a:p>
        </p:txBody>
      </p:sp>
      <p:sp>
        <p:nvSpPr>
          <p:cNvPr id="6" name="Rectangle 2">
            <a:extLst>
              <a:ext uri="{FF2B5EF4-FFF2-40B4-BE49-F238E27FC236}">
                <a16:creationId xmlns:a16="http://schemas.microsoft.com/office/drawing/2014/main" id="{396F6EA1-C59D-374D-AAEC-36374FF9D868}"/>
              </a:ext>
            </a:extLst>
          </p:cNvPr>
          <p:cNvSpPr txBox="1">
            <a:spLocks noChangeArrowheads="1"/>
          </p:cNvSpPr>
          <p:nvPr/>
        </p:nvSpPr>
        <p:spPr bwMode="auto">
          <a:xfrm rot="20373289">
            <a:off x="7897760" y="2814555"/>
            <a:ext cx="4957162" cy="10299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2427" tIns="56211" rIns="112427" bIns="56211"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3900">
                <a:solidFill>
                  <a:schemeClr val="tx2"/>
                </a:solidFill>
                <a:latin typeface="Comic Sans MS" charset="0"/>
                <a:ea typeface="ＭＳ Ｐゴシック" charset="0"/>
              </a:defRPr>
            </a:lvl2pPr>
            <a:lvl3pPr algn="l" rtl="0" eaLnBrk="1" fontAlgn="base" hangingPunct="1">
              <a:spcBef>
                <a:spcPct val="0"/>
              </a:spcBef>
              <a:spcAft>
                <a:spcPct val="0"/>
              </a:spcAft>
              <a:defRPr sz="3900">
                <a:solidFill>
                  <a:schemeClr val="tx2"/>
                </a:solidFill>
                <a:latin typeface="Comic Sans MS" charset="0"/>
                <a:ea typeface="ＭＳ Ｐゴシック" charset="0"/>
              </a:defRPr>
            </a:lvl3pPr>
            <a:lvl4pPr algn="l" rtl="0" eaLnBrk="1" fontAlgn="base" hangingPunct="1">
              <a:spcBef>
                <a:spcPct val="0"/>
              </a:spcBef>
              <a:spcAft>
                <a:spcPct val="0"/>
              </a:spcAft>
              <a:defRPr sz="3900">
                <a:solidFill>
                  <a:schemeClr val="tx2"/>
                </a:solidFill>
                <a:latin typeface="Comic Sans MS" charset="0"/>
                <a:ea typeface="ＭＳ Ｐゴシック" charset="0"/>
              </a:defRPr>
            </a:lvl4pPr>
            <a:lvl5pPr algn="l" rtl="0" eaLnBrk="1" fontAlgn="base" hangingPunct="1">
              <a:spcBef>
                <a:spcPct val="0"/>
              </a:spcBef>
              <a:spcAft>
                <a:spcPct val="0"/>
              </a:spcAft>
              <a:defRPr sz="3900">
                <a:solidFill>
                  <a:schemeClr val="tx2"/>
                </a:solidFill>
                <a:latin typeface="Comic Sans MS" charset="0"/>
                <a:ea typeface="ＭＳ Ｐゴシック" charset="0"/>
              </a:defRPr>
            </a:lvl5pPr>
            <a:lvl6pPr marL="495965" algn="l" rtl="0" eaLnBrk="1" fontAlgn="base" hangingPunct="1">
              <a:spcBef>
                <a:spcPct val="0"/>
              </a:spcBef>
              <a:spcAft>
                <a:spcPct val="0"/>
              </a:spcAft>
              <a:defRPr sz="3900">
                <a:solidFill>
                  <a:schemeClr val="tx2"/>
                </a:solidFill>
                <a:latin typeface="Comic Sans MS" charset="0"/>
                <a:ea typeface="ＭＳ Ｐゴシック" charset="0"/>
              </a:defRPr>
            </a:lvl6pPr>
            <a:lvl7pPr marL="991930" algn="l" rtl="0" eaLnBrk="1" fontAlgn="base" hangingPunct="1">
              <a:spcBef>
                <a:spcPct val="0"/>
              </a:spcBef>
              <a:spcAft>
                <a:spcPct val="0"/>
              </a:spcAft>
              <a:defRPr sz="3900">
                <a:solidFill>
                  <a:schemeClr val="tx2"/>
                </a:solidFill>
                <a:latin typeface="Comic Sans MS" charset="0"/>
                <a:ea typeface="ＭＳ Ｐゴシック" charset="0"/>
              </a:defRPr>
            </a:lvl7pPr>
            <a:lvl8pPr marL="1487891" algn="l" rtl="0" eaLnBrk="1" fontAlgn="base" hangingPunct="1">
              <a:spcBef>
                <a:spcPct val="0"/>
              </a:spcBef>
              <a:spcAft>
                <a:spcPct val="0"/>
              </a:spcAft>
              <a:defRPr sz="3900">
                <a:solidFill>
                  <a:schemeClr val="tx2"/>
                </a:solidFill>
                <a:latin typeface="Comic Sans MS" charset="0"/>
                <a:ea typeface="ＭＳ Ｐゴシック" charset="0"/>
              </a:defRPr>
            </a:lvl8pPr>
            <a:lvl9pPr marL="1983854" algn="l" rtl="0" eaLnBrk="1" fontAlgn="base" hangingPunct="1">
              <a:spcBef>
                <a:spcPct val="0"/>
              </a:spcBef>
              <a:spcAft>
                <a:spcPct val="0"/>
              </a:spcAft>
              <a:defRPr sz="3900">
                <a:solidFill>
                  <a:schemeClr val="tx2"/>
                </a:solidFill>
                <a:latin typeface="Comic Sans MS" charset="0"/>
                <a:ea typeface="ＭＳ Ｐゴシック" charset="0"/>
              </a:defRPr>
            </a:lvl9pPr>
            <a:extLst/>
          </a:lstStyle>
          <a:p>
            <a:pPr algn="ctr"/>
            <a:r>
              <a:rPr lang="en-US" sz="4800" dirty="0">
                <a:solidFill>
                  <a:schemeClr val="accent2">
                    <a:lumMod val="75000"/>
                  </a:schemeClr>
                </a:solidFill>
                <a:effectLst>
                  <a:outerShdw blurRad="50800" dist="38100" algn="l" rotWithShape="0">
                    <a:prstClr val="black">
                      <a:alpha val="40000"/>
                    </a:prstClr>
                  </a:outerShdw>
                </a:effectLst>
                <a:latin typeface="Comic Sans MS" charset="0"/>
              </a:rPr>
              <a:t>Be Enlightened</a:t>
            </a:r>
            <a:endParaRPr lang="en-US" sz="7200" dirty="0">
              <a:solidFill>
                <a:schemeClr val="accent2">
                  <a:lumMod val="75000"/>
                </a:schemeClr>
              </a:solidFill>
              <a:effectLst>
                <a:outerShdw blurRad="50800" dist="38100" algn="l" rotWithShape="0">
                  <a:prstClr val="black">
                    <a:alpha val="40000"/>
                  </a:prstClr>
                </a:outerShdw>
              </a:effectLst>
              <a:latin typeface="Comic Sans MS" charset="0"/>
            </a:endParaRPr>
          </a:p>
        </p:txBody>
      </p:sp>
    </p:spTree>
    <p:extLst>
      <p:ext uri="{BB962C8B-B14F-4D97-AF65-F5344CB8AC3E}">
        <p14:creationId xmlns:p14="http://schemas.microsoft.com/office/powerpoint/2010/main" val="2284281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6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76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76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76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76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76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ChangeArrowheads="1"/>
          </p:cNvSpPr>
          <p:nvPr/>
        </p:nvSpPr>
        <p:spPr bwMode="auto">
          <a:xfrm>
            <a:off x="650240" y="914399"/>
            <a:ext cx="12024360" cy="5562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16085" tIns="58044" rIns="116085" bIns="58044"/>
          <a:lstStyle/>
          <a:p>
            <a:pPr marL="435313" indent="-435313">
              <a:spcBef>
                <a:spcPct val="20000"/>
              </a:spcBef>
              <a:buClr>
                <a:srgbClr val="055477"/>
              </a:buClr>
              <a:buFont typeface="Wingdings" charset="0"/>
              <a:buChar char="§"/>
            </a:pPr>
            <a:r>
              <a:rPr lang="en-US" sz="3200" dirty="0">
                <a:latin typeface="Arial" charset="0"/>
              </a:rPr>
              <a:t>How has YOUR Workplace and Workforce Changed</a:t>
            </a:r>
          </a:p>
          <a:p>
            <a:pPr marL="1066176" lvl="1" indent="-487672">
              <a:spcBef>
                <a:spcPct val="20000"/>
              </a:spcBef>
              <a:buClr>
                <a:srgbClr val="055477"/>
              </a:buClr>
              <a:buFont typeface="Courier New"/>
              <a:buChar char="o"/>
            </a:pPr>
            <a:r>
              <a:rPr lang="en-US" sz="2800" dirty="0">
                <a:latin typeface="Arial" charset="0"/>
              </a:rPr>
              <a:t>How do external workplace and workplace changes impact you?</a:t>
            </a:r>
          </a:p>
          <a:p>
            <a:pPr marL="435313" indent="-435313">
              <a:spcBef>
                <a:spcPct val="20000"/>
              </a:spcBef>
              <a:buClr>
                <a:srgbClr val="055477"/>
              </a:buClr>
              <a:buFont typeface="Wingdings" charset="0"/>
              <a:buChar char="§"/>
            </a:pPr>
            <a:r>
              <a:rPr lang="en-US" sz="3200" dirty="0">
                <a:latin typeface="Arial" charset="0"/>
              </a:rPr>
              <a:t>What about your Management Team</a:t>
            </a:r>
          </a:p>
          <a:p>
            <a:pPr marL="952214" lvl="1" indent="-457200">
              <a:spcBef>
                <a:spcPct val="20000"/>
              </a:spcBef>
              <a:buClr>
                <a:srgbClr val="055477"/>
              </a:buClr>
              <a:buFont typeface="Courier New" panose="02070309020205020404" pitchFamily="49" charset="0"/>
              <a:buChar char="o"/>
            </a:pPr>
            <a:r>
              <a:rPr lang="en-US" sz="2800" dirty="0">
                <a:latin typeface="Arial" charset="0"/>
              </a:rPr>
              <a:t>Where are they on the “Resist Change/Accept Change continuum?</a:t>
            </a:r>
          </a:p>
          <a:p>
            <a:pPr marL="435313" indent="-435313">
              <a:spcBef>
                <a:spcPct val="20000"/>
              </a:spcBef>
              <a:buClr>
                <a:srgbClr val="055477"/>
              </a:buClr>
              <a:buFont typeface="Wingdings" charset="0"/>
              <a:buChar char="§"/>
            </a:pPr>
            <a:r>
              <a:rPr lang="en-US" sz="3200" dirty="0">
                <a:latin typeface="Arial" charset="0"/>
              </a:rPr>
              <a:t>Impact of Millennials and Corona/Alpha Generation</a:t>
            </a:r>
          </a:p>
          <a:p>
            <a:pPr marL="952214" lvl="1" indent="-457200">
              <a:spcBef>
                <a:spcPct val="20000"/>
              </a:spcBef>
              <a:buClr>
                <a:srgbClr val="055477"/>
              </a:buClr>
              <a:buFont typeface="Courier New" panose="02070309020205020404" pitchFamily="49" charset="0"/>
              <a:buChar char="o"/>
            </a:pPr>
            <a:r>
              <a:rPr lang="en-US" sz="3200" dirty="0">
                <a:latin typeface="Arial" charset="0"/>
              </a:rPr>
              <a:t>and yes, the boomers are finally retiring</a:t>
            </a:r>
          </a:p>
          <a:p>
            <a:pPr marL="435313" indent="-435313">
              <a:spcBef>
                <a:spcPct val="20000"/>
              </a:spcBef>
              <a:buClr>
                <a:srgbClr val="055477"/>
              </a:buClr>
              <a:buFont typeface="Wingdings" charset="0"/>
              <a:buChar char="§"/>
            </a:pPr>
            <a:endParaRPr lang="en-US" sz="3200" dirty="0">
              <a:latin typeface="Arial" charset="0"/>
            </a:endParaRPr>
          </a:p>
          <a:p>
            <a:pPr marL="435313" indent="-435313">
              <a:spcBef>
                <a:spcPct val="20000"/>
              </a:spcBef>
              <a:buClr>
                <a:srgbClr val="055477"/>
              </a:buClr>
              <a:buFont typeface="Wingdings" charset="0"/>
              <a:buChar char="§"/>
            </a:pPr>
            <a:r>
              <a:rPr lang="en-US" sz="3200" dirty="0">
                <a:solidFill>
                  <a:schemeClr val="accent2"/>
                </a:solidFill>
                <a:latin typeface="Arial" charset="0"/>
              </a:rPr>
              <a:t>How can you use the knowledge you gained today to impact necessary changes in your organization </a:t>
            </a:r>
          </a:p>
          <a:p>
            <a:pPr marL="435313" indent="-435313">
              <a:spcBef>
                <a:spcPct val="20000"/>
              </a:spcBef>
              <a:buClr>
                <a:srgbClr val="055477"/>
              </a:buClr>
              <a:buFont typeface="Wingdings" charset="0"/>
              <a:buChar char="§"/>
            </a:pPr>
            <a:endParaRPr lang="en-US" sz="3200" dirty="0">
              <a:latin typeface="Arial" charset="0"/>
            </a:endParaRPr>
          </a:p>
          <a:p>
            <a:pPr marL="435313" indent="-435313">
              <a:spcBef>
                <a:spcPct val="20000"/>
              </a:spcBef>
              <a:buClr>
                <a:srgbClr val="055477"/>
              </a:buClr>
              <a:buFont typeface="Wingdings" charset="0"/>
              <a:buChar char="§"/>
            </a:pPr>
            <a:endParaRPr lang="en-US" sz="2844" dirty="0">
              <a:latin typeface="Arial" charset="0"/>
            </a:endParaRPr>
          </a:p>
          <a:p>
            <a:pPr marL="435313" indent="-435313">
              <a:spcBef>
                <a:spcPct val="20000"/>
              </a:spcBef>
              <a:buClr>
                <a:srgbClr val="055477"/>
              </a:buClr>
              <a:buFont typeface="Wingdings" charset="0"/>
              <a:buChar char="§"/>
            </a:pPr>
            <a:endParaRPr lang="en-US" sz="2844" dirty="0">
              <a:latin typeface="Arial" charset="0"/>
            </a:endParaRPr>
          </a:p>
          <a:p>
            <a:pPr marL="435313" indent="-435313">
              <a:spcBef>
                <a:spcPct val="20000"/>
              </a:spcBef>
              <a:buClr>
                <a:srgbClr val="055477"/>
              </a:buClr>
            </a:pPr>
            <a:endParaRPr lang="en-US" sz="3556" dirty="0">
              <a:latin typeface="Arial" charset="0"/>
            </a:endParaRPr>
          </a:p>
        </p:txBody>
      </p:sp>
      <p:sp>
        <p:nvSpPr>
          <p:cNvPr id="1007619" name="Rectangle 3"/>
          <p:cNvSpPr>
            <a:spLocks noGrp="1" noChangeArrowheads="1"/>
          </p:cNvSpPr>
          <p:nvPr>
            <p:ph type="title"/>
          </p:nvPr>
        </p:nvSpPr>
        <p:spPr>
          <a:xfrm>
            <a:off x="758616" y="0"/>
            <a:ext cx="9954345" cy="940407"/>
          </a:xfrm>
        </p:spPr>
        <p:txBody>
          <a:bodyPr>
            <a:normAutofit/>
          </a:bodyPr>
          <a:lstStyle/>
          <a:p>
            <a:r>
              <a:rPr lang="en-US" sz="3556" dirty="0"/>
              <a:t>The Challenges of the Post Covid Era</a:t>
            </a:r>
          </a:p>
        </p:txBody>
      </p:sp>
      <p:sp>
        <p:nvSpPr>
          <p:cNvPr id="5" name="TextBox 4">
            <a:extLst>
              <a:ext uri="{FF2B5EF4-FFF2-40B4-BE49-F238E27FC236}">
                <a16:creationId xmlns:a16="http://schemas.microsoft.com/office/drawing/2014/main" id="{BA8A093F-1BD3-AF44-A7A1-E8AFC779937F}"/>
              </a:ext>
            </a:extLst>
          </p:cNvPr>
          <p:cNvSpPr txBox="1">
            <a:spLocks noChangeArrowheads="1"/>
          </p:cNvSpPr>
          <p:nvPr/>
        </p:nvSpPr>
        <p:spPr bwMode="auto">
          <a:xfrm>
            <a:off x="0" y="6324600"/>
            <a:ext cx="3102324" cy="558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2800" b="1" dirty="0">
                <a:solidFill>
                  <a:schemeClr val="bg1"/>
                </a:solidFill>
                <a:latin typeface="Comic Sans MS" panose="030F0902030302020204" pitchFamily="66" charset="0"/>
                <a:cs typeface="Arial" charset="0"/>
              </a:rPr>
              <a:t>What’s Next</a:t>
            </a:r>
          </a:p>
        </p:txBody>
      </p:sp>
    </p:spTree>
    <p:extLst>
      <p:ext uri="{BB962C8B-B14F-4D97-AF65-F5344CB8AC3E}">
        <p14:creationId xmlns:p14="http://schemas.microsoft.com/office/powerpoint/2010/main" val="30110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6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76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76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76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762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76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76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12331" y="3549227"/>
            <a:ext cx="5665910" cy="3608051"/>
          </a:xfrm>
          <a:prstGeom prst="rect">
            <a:avLst/>
          </a:prstGeom>
        </p:spPr>
      </p:pic>
      <p:sp>
        <p:nvSpPr>
          <p:cNvPr id="6" name="Rectangle 3"/>
          <p:cNvSpPr txBox="1">
            <a:spLocks noChangeArrowheads="1"/>
          </p:cNvSpPr>
          <p:nvPr/>
        </p:nvSpPr>
        <p:spPr bwMode="auto">
          <a:xfrm rot="2271360">
            <a:off x="9890260" y="2997164"/>
            <a:ext cx="334972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sz="3982" b="1" dirty="0">
                <a:latin typeface="Comic Sans MS" charset="0"/>
              </a:rPr>
              <a:t>Steadiness</a:t>
            </a:r>
            <a:endParaRPr lang="en-US" sz="3271" b="1" dirty="0">
              <a:latin typeface="Comic Sans MS" charset="0"/>
            </a:endParaRPr>
          </a:p>
        </p:txBody>
      </p:sp>
      <p:sp>
        <p:nvSpPr>
          <p:cNvPr id="7" name="Rectangle 3"/>
          <p:cNvSpPr txBox="1">
            <a:spLocks noChangeArrowheads="1"/>
          </p:cNvSpPr>
          <p:nvPr/>
        </p:nvSpPr>
        <p:spPr bwMode="auto">
          <a:xfrm rot="1706209">
            <a:off x="7214888" y="1556909"/>
            <a:ext cx="2518312" cy="98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sz="3271" b="1" dirty="0">
                <a:solidFill>
                  <a:srgbClr val="008000"/>
                </a:solidFill>
                <a:latin typeface="Comic Sans MS" charset="0"/>
              </a:rPr>
              <a:t>Meet them where they’re at</a:t>
            </a:r>
          </a:p>
        </p:txBody>
      </p:sp>
      <p:sp>
        <p:nvSpPr>
          <p:cNvPr id="8" name="Rectangle 3"/>
          <p:cNvSpPr txBox="1">
            <a:spLocks noChangeArrowheads="1"/>
          </p:cNvSpPr>
          <p:nvPr/>
        </p:nvSpPr>
        <p:spPr bwMode="auto">
          <a:xfrm rot="1516175">
            <a:off x="271110" y="1416227"/>
            <a:ext cx="2539319"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sz="3982" b="1" dirty="0">
                <a:solidFill>
                  <a:schemeClr val="accent2">
                    <a:lumMod val="75000"/>
                  </a:schemeClr>
                </a:solidFill>
                <a:latin typeface="Comic Sans MS" charset="0"/>
              </a:rPr>
              <a:t>Influence</a:t>
            </a:r>
            <a:endParaRPr lang="en-US" sz="3271" b="1" dirty="0">
              <a:solidFill>
                <a:schemeClr val="accent2">
                  <a:lumMod val="75000"/>
                </a:schemeClr>
              </a:solidFill>
              <a:latin typeface="Comic Sans MS" charset="0"/>
            </a:endParaRPr>
          </a:p>
        </p:txBody>
      </p:sp>
      <p:sp>
        <p:nvSpPr>
          <p:cNvPr id="9" name="Rectangle 3"/>
          <p:cNvSpPr txBox="1">
            <a:spLocks noChangeArrowheads="1"/>
          </p:cNvSpPr>
          <p:nvPr/>
        </p:nvSpPr>
        <p:spPr bwMode="auto">
          <a:xfrm rot="19884393">
            <a:off x="7612502" y="4756836"/>
            <a:ext cx="4334933"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sz="3271" b="1" dirty="0">
                <a:solidFill>
                  <a:srgbClr val="008000"/>
                </a:solidFill>
                <a:latin typeface="Comic Sans MS" charset="0"/>
              </a:rPr>
              <a:t>Be enlightened</a:t>
            </a:r>
          </a:p>
        </p:txBody>
      </p:sp>
      <p:sp>
        <p:nvSpPr>
          <p:cNvPr id="10" name="Rectangle 3"/>
          <p:cNvSpPr txBox="1">
            <a:spLocks noChangeArrowheads="1"/>
          </p:cNvSpPr>
          <p:nvPr/>
        </p:nvSpPr>
        <p:spPr bwMode="auto">
          <a:xfrm rot="19764306">
            <a:off x="-136688" y="4231516"/>
            <a:ext cx="474961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sz="3271" b="1" dirty="0">
                <a:solidFill>
                  <a:srgbClr val="FF0000"/>
                </a:solidFill>
                <a:latin typeface="Comic Sans MS" charset="0"/>
              </a:rPr>
              <a:t>No style is better than any other</a:t>
            </a:r>
          </a:p>
        </p:txBody>
      </p:sp>
      <p:sp>
        <p:nvSpPr>
          <p:cNvPr id="11" name="Rectangle 3"/>
          <p:cNvSpPr txBox="1">
            <a:spLocks noChangeArrowheads="1"/>
          </p:cNvSpPr>
          <p:nvPr/>
        </p:nvSpPr>
        <p:spPr bwMode="auto">
          <a:xfrm rot="19347842">
            <a:off x="-416776" y="2844367"/>
            <a:ext cx="467625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sz="3982" b="1" dirty="0">
                <a:solidFill>
                  <a:schemeClr val="tx2"/>
                </a:solidFill>
                <a:latin typeface="Comic Sans MS" charset="0"/>
              </a:rPr>
              <a:t>Conscientiousness</a:t>
            </a:r>
            <a:endParaRPr lang="en-US" sz="3271" b="1" dirty="0">
              <a:solidFill>
                <a:schemeClr val="tx2"/>
              </a:solidFill>
              <a:latin typeface="Comic Sans MS" charset="0"/>
            </a:endParaRPr>
          </a:p>
        </p:txBody>
      </p:sp>
      <p:sp>
        <p:nvSpPr>
          <p:cNvPr id="13" name="Rectangle 3"/>
          <p:cNvSpPr txBox="1">
            <a:spLocks noChangeArrowheads="1"/>
          </p:cNvSpPr>
          <p:nvPr/>
        </p:nvSpPr>
        <p:spPr bwMode="auto">
          <a:xfrm rot="20769047">
            <a:off x="8663295" y="3029805"/>
            <a:ext cx="250307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sz="3271" b="1" dirty="0">
                <a:solidFill>
                  <a:schemeClr val="accent5">
                    <a:lumMod val="75000"/>
                  </a:schemeClr>
                </a:solidFill>
                <a:latin typeface="Comic Sans MS" charset="0"/>
              </a:rPr>
              <a:t>Style is changeable</a:t>
            </a:r>
          </a:p>
        </p:txBody>
      </p:sp>
      <p:sp>
        <p:nvSpPr>
          <p:cNvPr id="14" name="Rectangle 3"/>
          <p:cNvSpPr txBox="1">
            <a:spLocks noChangeArrowheads="1"/>
          </p:cNvSpPr>
          <p:nvPr/>
        </p:nvSpPr>
        <p:spPr bwMode="auto">
          <a:xfrm>
            <a:off x="9516210" y="1356498"/>
            <a:ext cx="295563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sz="3982" b="1" dirty="0">
                <a:solidFill>
                  <a:srgbClr val="FF0000"/>
                </a:solidFill>
                <a:latin typeface="Comic Sans MS" charset="0"/>
              </a:rPr>
              <a:t>Dominance</a:t>
            </a:r>
            <a:endParaRPr lang="en-US" sz="3271" b="1" dirty="0">
              <a:solidFill>
                <a:srgbClr val="FF0000"/>
              </a:solidFill>
              <a:latin typeface="Comic Sans MS" charset="0"/>
            </a:endParaRPr>
          </a:p>
        </p:txBody>
      </p:sp>
      <p:sp>
        <p:nvSpPr>
          <p:cNvPr id="18" name="Rectangle 4"/>
          <p:cNvSpPr>
            <a:spLocks noChangeArrowheads="1"/>
          </p:cNvSpPr>
          <p:nvPr/>
        </p:nvSpPr>
        <p:spPr bwMode="auto">
          <a:xfrm>
            <a:off x="711200" y="159735"/>
            <a:ext cx="891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6018" tIns="58011" rIns="116018" bIns="58011" anchor="ctr"/>
          <a:lstStyle/>
          <a:p>
            <a:r>
              <a:rPr kumimoji="1" lang="en-US" sz="3413" dirty="0">
                <a:solidFill>
                  <a:schemeClr val="bg1"/>
                </a:solidFill>
                <a:latin typeface="Comic Sans MS" charset="0"/>
              </a:rPr>
              <a:t>Build Your Team:  </a:t>
            </a:r>
            <a:r>
              <a:rPr kumimoji="1" lang="en-US" sz="4000" b="1" i="1" dirty="0">
                <a:solidFill>
                  <a:srgbClr val="FF0000"/>
                </a:solidFill>
                <a:latin typeface="Comic Sans MS" charset="0"/>
              </a:rPr>
              <a:t>Leadership Matters</a:t>
            </a:r>
            <a:endParaRPr kumimoji="1" lang="en-US" sz="3413" b="1" i="1" dirty="0">
              <a:solidFill>
                <a:srgbClr val="FF0000"/>
              </a:solidFill>
              <a:latin typeface="Comic Sans MS" charset="0"/>
            </a:endParaRPr>
          </a:p>
        </p:txBody>
      </p:sp>
      <p:sp>
        <p:nvSpPr>
          <p:cNvPr id="19" name="Rectangle 2"/>
          <p:cNvSpPr txBox="1">
            <a:spLocks noChangeArrowheads="1"/>
          </p:cNvSpPr>
          <p:nvPr/>
        </p:nvSpPr>
        <p:spPr bwMode="auto">
          <a:xfrm>
            <a:off x="3901440" y="2465493"/>
            <a:ext cx="4108015" cy="914458"/>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3900">
                <a:solidFill>
                  <a:schemeClr val="tx2"/>
                </a:solidFill>
                <a:latin typeface="Comic Sans MS" charset="0"/>
                <a:ea typeface="ＭＳ Ｐゴシック" charset="0"/>
              </a:defRPr>
            </a:lvl2pPr>
            <a:lvl3pPr algn="l" rtl="0" eaLnBrk="1" fontAlgn="base" hangingPunct="1">
              <a:spcBef>
                <a:spcPct val="0"/>
              </a:spcBef>
              <a:spcAft>
                <a:spcPct val="0"/>
              </a:spcAft>
              <a:defRPr sz="3900">
                <a:solidFill>
                  <a:schemeClr val="tx2"/>
                </a:solidFill>
                <a:latin typeface="Comic Sans MS" charset="0"/>
                <a:ea typeface="ＭＳ Ｐゴシック" charset="0"/>
              </a:defRPr>
            </a:lvl3pPr>
            <a:lvl4pPr algn="l" rtl="0" eaLnBrk="1" fontAlgn="base" hangingPunct="1">
              <a:spcBef>
                <a:spcPct val="0"/>
              </a:spcBef>
              <a:spcAft>
                <a:spcPct val="0"/>
              </a:spcAft>
              <a:defRPr sz="3900">
                <a:solidFill>
                  <a:schemeClr val="tx2"/>
                </a:solidFill>
                <a:latin typeface="Comic Sans MS" charset="0"/>
                <a:ea typeface="ＭＳ Ｐゴシック" charset="0"/>
              </a:defRPr>
            </a:lvl4pPr>
            <a:lvl5pPr algn="l" rtl="0" eaLnBrk="1" fontAlgn="base" hangingPunct="1">
              <a:spcBef>
                <a:spcPct val="0"/>
              </a:spcBef>
              <a:spcAft>
                <a:spcPct val="0"/>
              </a:spcAft>
              <a:defRPr sz="3900">
                <a:solidFill>
                  <a:schemeClr val="tx2"/>
                </a:solidFill>
                <a:latin typeface="Comic Sans MS" charset="0"/>
                <a:ea typeface="ＭＳ Ｐゴシック" charset="0"/>
              </a:defRPr>
            </a:lvl5pPr>
            <a:lvl6pPr marL="495965" algn="l" rtl="0" eaLnBrk="1" fontAlgn="base" hangingPunct="1">
              <a:spcBef>
                <a:spcPct val="0"/>
              </a:spcBef>
              <a:spcAft>
                <a:spcPct val="0"/>
              </a:spcAft>
              <a:defRPr sz="3900">
                <a:solidFill>
                  <a:schemeClr val="tx2"/>
                </a:solidFill>
                <a:latin typeface="Comic Sans MS" charset="0"/>
                <a:ea typeface="ＭＳ Ｐゴシック" charset="0"/>
              </a:defRPr>
            </a:lvl6pPr>
            <a:lvl7pPr marL="991930" algn="l" rtl="0" eaLnBrk="1" fontAlgn="base" hangingPunct="1">
              <a:spcBef>
                <a:spcPct val="0"/>
              </a:spcBef>
              <a:spcAft>
                <a:spcPct val="0"/>
              </a:spcAft>
              <a:defRPr sz="3900">
                <a:solidFill>
                  <a:schemeClr val="tx2"/>
                </a:solidFill>
                <a:latin typeface="Comic Sans MS" charset="0"/>
                <a:ea typeface="ＭＳ Ｐゴシック" charset="0"/>
              </a:defRPr>
            </a:lvl7pPr>
            <a:lvl8pPr marL="1487891" algn="l" rtl="0" eaLnBrk="1" fontAlgn="base" hangingPunct="1">
              <a:spcBef>
                <a:spcPct val="0"/>
              </a:spcBef>
              <a:spcAft>
                <a:spcPct val="0"/>
              </a:spcAft>
              <a:defRPr sz="3900">
                <a:solidFill>
                  <a:schemeClr val="tx2"/>
                </a:solidFill>
                <a:latin typeface="Comic Sans MS" charset="0"/>
                <a:ea typeface="ＭＳ Ｐゴシック" charset="0"/>
              </a:defRPr>
            </a:lvl8pPr>
            <a:lvl9pPr marL="1983854" algn="l" rtl="0" eaLnBrk="1" fontAlgn="base" hangingPunct="1">
              <a:spcBef>
                <a:spcPct val="0"/>
              </a:spcBef>
              <a:spcAft>
                <a:spcPct val="0"/>
              </a:spcAft>
              <a:defRPr sz="3900">
                <a:solidFill>
                  <a:schemeClr val="tx2"/>
                </a:solidFill>
                <a:latin typeface="Comic Sans MS" charset="0"/>
                <a:ea typeface="ＭＳ Ｐゴシック" charset="0"/>
              </a:defRPr>
            </a:lvl9pPr>
            <a:extLst/>
          </a:lstStyle>
          <a:p>
            <a:r>
              <a:rPr lang="en-US" sz="5689" dirty="0">
                <a:solidFill>
                  <a:schemeClr val="accent2"/>
                </a:solidFill>
                <a:effectLst>
                  <a:outerShdw blurRad="50800" dist="38100" algn="l" rotWithShape="0">
                    <a:prstClr val="black">
                      <a:alpha val="40000"/>
                    </a:prstClr>
                  </a:outerShdw>
                </a:effectLst>
                <a:latin typeface="Comic Sans MS" charset="0"/>
              </a:rPr>
              <a:t>Thank you</a:t>
            </a:r>
          </a:p>
        </p:txBody>
      </p:sp>
      <p:sp>
        <p:nvSpPr>
          <p:cNvPr id="2" name="Rectangle 3">
            <a:extLst>
              <a:ext uri="{FF2B5EF4-FFF2-40B4-BE49-F238E27FC236}">
                <a16:creationId xmlns:a16="http://schemas.microsoft.com/office/drawing/2014/main" id="{DC7FC23F-3E3B-0BED-2792-82957ECC52E8}"/>
              </a:ext>
            </a:extLst>
          </p:cNvPr>
          <p:cNvSpPr txBox="1">
            <a:spLocks noChangeArrowheads="1"/>
          </p:cNvSpPr>
          <p:nvPr/>
        </p:nvSpPr>
        <p:spPr bwMode="auto">
          <a:xfrm rot="20788708">
            <a:off x="2569914" y="1163409"/>
            <a:ext cx="457075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5947" tIns="57973" rIns="115947" bIns="57973" numCol="1" anchor="t" anchorCtr="0" compatLnSpc="1">
            <a:prstTxWarp prst="textNoShape">
              <a:avLst/>
            </a:prstTxWarp>
          </a:bodyPr>
          <a:lstStyle>
            <a:lvl1pPr marL="346137" indent="-346137" algn="l" rtl="0" eaLnBrk="1" fontAlgn="base" hangingPunct="1">
              <a:spcBef>
                <a:spcPts val="760"/>
              </a:spcBef>
              <a:spcAft>
                <a:spcPct val="0"/>
              </a:spcAft>
              <a:buClr>
                <a:schemeClr val="accent2"/>
              </a:buClr>
              <a:buSzPct val="60000"/>
              <a:buFont typeface="Wingdings" charset="0"/>
              <a:buChar char=""/>
              <a:defRPr sz="3600" kern="1200">
                <a:solidFill>
                  <a:schemeClr val="tx1"/>
                </a:solidFill>
                <a:latin typeface="Arial"/>
                <a:ea typeface="ＭＳ Ｐゴシック" charset="0"/>
                <a:cs typeface="Arial"/>
              </a:defRPr>
            </a:lvl1pPr>
            <a:lvl2pPr marL="694004" indent="-296199" algn="l" rtl="0" eaLnBrk="1" fontAlgn="base" hangingPunct="1">
              <a:spcBef>
                <a:spcPts val="597"/>
              </a:spcBef>
              <a:spcAft>
                <a:spcPct val="0"/>
              </a:spcAft>
              <a:buClr>
                <a:schemeClr val="accent2"/>
              </a:buClr>
              <a:buSzPct val="70000"/>
              <a:buFont typeface="Wingdings" charset="0"/>
              <a:buChar char="v"/>
              <a:defRPr sz="3100" kern="1200">
                <a:solidFill>
                  <a:schemeClr val="tx1"/>
                </a:solidFill>
                <a:latin typeface="Arial"/>
                <a:ea typeface="ＭＳ Ｐゴシック" charset="0"/>
                <a:cs typeface="Arial"/>
              </a:defRPr>
            </a:lvl2pPr>
            <a:lvl3pPr marL="991930" indent="-247983" algn="l" rtl="0" eaLnBrk="1" fontAlgn="base" hangingPunct="1">
              <a:spcBef>
                <a:spcPts val="543"/>
              </a:spcBef>
              <a:spcAft>
                <a:spcPct val="0"/>
              </a:spcAft>
              <a:buClr>
                <a:schemeClr val="accent2"/>
              </a:buClr>
              <a:buSzPct val="70000"/>
              <a:buFont typeface="Wingdings" charset="0"/>
              <a:buChar char="Ø"/>
              <a:defRPr sz="2800" kern="1200">
                <a:solidFill>
                  <a:schemeClr val="tx1"/>
                </a:solidFill>
                <a:latin typeface="Arial"/>
                <a:ea typeface="ＭＳ Ｐゴシック" charset="0"/>
                <a:cs typeface="Arial"/>
              </a:defRPr>
            </a:lvl3pPr>
            <a:lvl4pPr marL="1487891" indent="-247983" algn="l" rtl="0" eaLnBrk="1" fontAlgn="base" hangingPunct="1">
              <a:spcBef>
                <a:spcPts val="434"/>
              </a:spcBef>
              <a:spcAft>
                <a:spcPct val="0"/>
              </a:spcAft>
              <a:buClr>
                <a:schemeClr val="accent2"/>
              </a:buClr>
              <a:buSzPct val="70000"/>
              <a:buFont typeface="Wingdings" charset="0"/>
              <a:buChar char=""/>
              <a:defRPr sz="2400" kern="1200">
                <a:solidFill>
                  <a:schemeClr val="tx1"/>
                </a:solidFill>
                <a:latin typeface="Arial"/>
                <a:ea typeface="ＭＳ Ｐゴシック" charset="0"/>
                <a:cs typeface="Arial"/>
              </a:defRPr>
            </a:lvl4pPr>
            <a:lvl5pPr marL="1983854" indent="-247983" algn="l" rtl="0" eaLnBrk="1" fontAlgn="base" hangingPunct="1">
              <a:spcBef>
                <a:spcPts val="434"/>
              </a:spcBef>
              <a:spcAft>
                <a:spcPct val="0"/>
              </a:spcAft>
              <a:buClr>
                <a:schemeClr val="accent2"/>
              </a:buClr>
              <a:buSzPct val="100000"/>
              <a:buFont typeface="Courier New" charset="0"/>
              <a:buChar char="o"/>
              <a:defRPr sz="2400" kern="1200">
                <a:solidFill>
                  <a:schemeClr val="tx1"/>
                </a:solidFill>
                <a:latin typeface="Arial"/>
                <a:ea typeface="ＭＳ Ｐゴシック" charset="0"/>
                <a:cs typeface="Arial"/>
              </a:defRPr>
            </a:lvl5pPr>
            <a:lvl6pPr marL="2281432" indent="-247983" algn="l" rtl="0" eaLnBrk="1" latinLnBrk="0" hangingPunct="1">
              <a:spcBef>
                <a:spcPct val="20000"/>
              </a:spcBef>
              <a:buClr>
                <a:schemeClr val="accent1"/>
              </a:buClr>
              <a:buFont typeface="Wingdings"/>
              <a:buNone/>
              <a:defRPr sz="2000" kern="1200" baseline="0">
                <a:solidFill>
                  <a:schemeClr val="tx1"/>
                </a:solidFill>
                <a:latin typeface="+mn-lt"/>
                <a:ea typeface="+mn-ea"/>
                <a:cs typeface="+mn-cs"/>
              </a:defRPr>
            </a:lvl6pPr>
            <a:lvl7pPr marL="2579011" indent="-247983" algn="l" rtl="0" eaLnBrk="1" latinLnBrk="0" hangingPunct="1">
              <a:spcBef>
                <a:spcPct val="20000"/>
              </a:spcBef>
              <a:buClr>
                <a:schemeClr val="accent2"/>
              </a:buClr>
              <a:buFont typeface="Wingdings"/>
              <a:buChar char="§"/>
              <a:defRPr sz="2000" kern="1200" baseline="0">
                <a:solidFill>
                  <a:schemeClr val="tx1"/>
                </a:solidFill>
                <a:latin typeface="+mn-lt"/>
                <a:ea typeface="+mn-ea"/>
                <a:cs typeface="+mn-cs"/>
              </a:defRPr>
            </a:lvl7pPr>
            <a:lvl8pPr marL="2876589" indent="-247983" algn="l" rtl="0" eaLnBrk="1" latinLnBrk="0" hangingPunct="1">
              <a:spcBef>
                <a:spcPct val="20000"/>
              </a:spcBef>
              <a:buClr>
                <a:schemeClr val="accent3"/>
              </a:buClr>
              <a:buFont typeface="Wingdings"/>
              <a:buChar char="§"/>
              <a:defRPr sz="2000" kern="1200" baseline="0">
                <a:solidFill>
                  <a:schemeClr val="tx1"/>
                </a:solidFill>
                <a:latin typeface="+mn-lt"/>
                <a:ea typeface="+mn-ea"/>
                <a:cs typeface="+mn-cs"/>
              </a:defRPr>
            </a:lvl8pPr>
            <a:lvl9pPr marL="3174166" indent="-247983" algn="l" rtl="0" eaLnBrk="1" latinLnBrk="0" hangingPunct="1">
              <a:spcBef>
                <a:spcPct val="20000"/>
              </a:spcBef>
              <a:buClr>
                <a:schemeClr val="accent4"/>
              </a:buClr>
              <a:buFont typeface="Wingdings"/>
              <a:buChar char="§"/>
              <a:defRPr sz="2000" kern="1200" baseline="0">
                <a:solidFill>
                  <a:schemeClr val="tx1"/>
                </a:solidFill>
                <a:latin typeface="+mn-lt"/>
                <a:ea typeface="+mn-ea"/>
                <a:cs typeface="+mn-cs"/>
              </a:defRPr>
            </a:lvl9pPr>
            <a:extLst/>
          </a:lstStyle>
          <a:p>
            <a:pPr marL="0" indent="0">
              <a:buNone/>
            </a:pPr>
            <a:r>
              <a:rPr lang="en-US" b="1" dirty="0">
                <a:solidFill>
                  <a:srgbClr val="FF0000"/>
                </a:solidFill>
                <a:latin typeface="Comic Sans MS" charset="0"/>
              </a:rPr>
              <a:t>Communicate WITH them, not AT them</a:t>
            </a:r>
            <a:endParaRPr lang="en-US" sz="3200" b="1" dirty="0">
              <a:solidFill>
                <a:srgbClr val="FF0000"/>
              </a:solidFill>
              <a:latin typeface="Comic Sans MS" charset="0"/>
            </a:endParaRPr>
          </a:p>
        </p:txBody>
      </p:sp>
    </p:spTree>
    <p:extLst>
      <p:ext uri="{BB962C8B-B14F-4D97-AF65-F5344CB8AC3E}">
        <p14:creationId xmlns:p14="http://schemas.microsoft.com/office/powerpoint/2010/main" val="4418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3"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shiftgears.com.au/wp-content/uploads/2011/08/cogs.png"/>
          <p:cNvPicPr>
            <a:picLocks noGrp="1"/>
          </p:cNvPicPr>
          <p:nvPr>
            <p:ph idx="1"/>
          </p:nvPr>
        </p:nvPicPr>
        <p:blipFill>
          <a:blip r:embed="rId2">
            <a:extLst>
              <a:ext uri="{28A0092B-C50C-407E-A947-70E740481C1C}">
                <a14:useLocalDpi xmlns:a14="http://schemas.microsoft.com/office/drawing/2010/main" val="0"/>
              </a:ext>
            </a:extLst>
          </a:blip>
          <a:srcRect l="6870" r="6870"/>
          <a:stretch>
            <a:fillRect/>
          </a:stretch>
        </p:blipFill>
        <p:spPr bwMode="auto">
          <a:xfrm>
            <a:off x="3620655" y="1600200"/>
            <a:ext cx="5837383" cy="3200400"/>
          </a:xfrm>
          <a:prstGeom prst="rect">
            <a:avLst/>
          </a:prstGeom>
          <a:noFill/>
          <a:ln>
            <a:noFill/>
          </a:ln>
        </p:spPr>
      </p:pic>
      <p:sp>
        <p:nvSpPr>
          <p:cNvPr id="54274" name="Rectangle 4"/>
          <p:cNvSpPr>
            <a:spLocks noGrp="1" noChangeArrowheads="1"/>
          </p:cNvSpPr>
          <p:nvPr>
            <p:ph type="title"/>
          </p:nvPr>
        </p:nvSpPr>
        <p:spPr>
          <a:xfrm>
            <a:off x="4276438" y="1828800"/>
            <a:ext cx="5181600" cy="563878"/>
          </a:xfrm>
        </p:spPr>
        <p:txBody>
          <a:bodyPr/>
          <a:lstStyle/>
          <a:p>
            <a:r>
              <a:rPr lang="en-US" sz="6000" dirty="0">
                <a:latin typeface="Comic Sans MS" charset="0"/>
              </a:rPr>
              <a:t>Appendices</a:t>
            </a:r>
            <a:endParaRPr lang="en-US" dirty="0">
              <a:latin typeface="Comic Sans MS" charset="0"/>
            </a:endParaRPr>
          </a:p>
        </p:txBody>
      </p:sp>
    </p:spTree>
    <p:extLst>
      <p:ext uri="{BB962C8B-B14F-4D97-AF65-F5344CB8AC3E}">
        <p14:creationId xmlns:p14="http://schemas.microsoft.com/office/powerpoint/2010/main" val="3876716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ChangeArrowheads="1"/>
          </p:cNvSpPr>
          <p:nvPr/>
        </p:nvSpPr>
        <p:spPr bwMode="auto">
          <a:xfrm>
            <a:off x="325120" y="1090507"/>
            <a:ext cx="5960533" cy="531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95" tIns="58048" rIns="116095" bIns="58048"/>
          <a:lstStyle/>
          <a:p>
            <a:pPr algn="ctr">
              <a:spcBef>
                <a:spcPct val="20000"/>
              </a:spcBef>
              <a:buClr>
                <a:srgbClr val="055477"/>
              </a:buClr>
            </a:pPr>
            <a:r>
              <a:rPr lang="en-US" sz="3200" b="1" i="1" dirty="0">
                <a:solidFill>
                  <a:srgbClr val="008000"/>
                </a:solidFill>
                <a:latin typeface="Arial" charset="0"/>
              </a:rPr>
              <a:t>Do</a:t>
            </a:r>
          </a:p>
          <a:p>
            <a:pPr marL="435348" indent="-435348">
              <a:spcBef>
                <a:spcPct val="20000"/>
              </a:spcBef>
              <a:buClr>
                <a:srgbClr val="055477"/>
              </a:buClr>
              <a:buFont typeface="Wingdings" charset="0"/>
              <a:buChar char="§"/>
            </a:pPr>
            <a:r>
              <a:rPr lang="en-US" sz="2800" dirty="0">
                <a:latin typeface="Arial" charset="0"/>
              </a:rPr>
              <a:t>Ask for ideas</a:t>
            </a:r>
          </a:p>
          <a:p>
            <a:pPr marL="435348" indent="-435348">
              <a:spcBef>
                <a:spcPct val="20000"/>
              </a:spcBef>
              <a:buClr>
                <a:srgbClr val="055477"/>
              </a:buClr>
              <a:buFont typeface="Wingdings" charset="0"/>
              <a:buChar char="§"/>
            </a:pPr>
            <a:r>
              <a:rPr lang="en-US" sz="2800" dirty="0">
                <a:latin typeface="Arial" charset="0"/>
              </a:rPr>
              <a:t>Give them rope</a:t>
            </a:r>
          </a:p>
          <a:p>
            <a:pPr marL="435348" indent="-435348">
              <a:spcBef>
                <a:spcPct val="20000"/>
              </a:spcBef>
              <a:buClr>
                <a:srgbClr val="055477"/>
              </a:buClr>
              <a:buFont typeface="Wingdings" charset="0"/>
              <a:buChar char="§"/>
            </a:pPr>
            <a:r>
              <a:rPr lang="en-US" sz="2800" dirty="0">
                <a:latin typeface="Arial" charset="0"/>
              </a:rPr>
              <a:t>Allow them to take the lead</a:t>
            </a:r>
          </a:p>
          <a:p>
            <a:pPr marL="435348" indent="-435348">
              <a:spcBef>
                <a:spcPct val="20000"/>
              </a:spcBef>
              <a:buClr>
                <a:srgbClr val="055477"/>
              </a:buClr>
              <a:buFont typeface="Wingdings" charset="0"/>
              <a:buChar char="§"/>
            </a:pPr>
            <a:r>
              <a:rPr lang="en-US" sz="2800" dirty="0">
                <a:latin typeface="Arial" charset="0"/>
              </a:rPr>
              <a:t>Put them in the spotlight</a:t>
            </a:r>
          </a:p>
          <a:p>
            <a:pPr marL="435348" indent="-435348">
              <a:spcBef>
                <a:spcPct val="20000"/>
              </a:spcBef>
              <a:buClr>
                <a:srgbClr val="055477"/>
              </a:buClr>
              <a:buFont typeface="Wingdings" charset="0"/>
              <a:buChar char="§"/>
            </a:pPr>
            <a:r>
              <a:rPr lang="en-US" sz="2800" dirty="0">
                <a:latin typeface="Arial" charset="0"/>
              </a:rPr>
              <a:t>Get aggressive on time demands</a:t>
            </a:r>
          </a:p>
          <a:p>
            <a:pPr marL="435348" indent="-435348">
              <a:spcBef>
                <a:spcPct val="20000"/>
              </a:spcBef>
              <a:buClr>
                <a:srgbClr val="055477"/>
              </a:buClr>
              <a:buFont typeface="Wingdings" charset="0"/>
              <a:buChar char="§"/>
            </a:pPr>
            <a:r>
              <a:rPr lang="en-US" sz="2800" dirty="0">
                <a:latin typeface="Arial" charset="0"/>
              </a:rPr>
              <a:t>Congratulate them</a:t>
            </a:r>
          </a:p>
          <a:p>
            <a:pPr marL="435348" indent="-435348">
              <a:spcBef>
                <a:spcPct val="20000"/>
              </a:spcBef>
              <a:buClr>
                <a:srgbClr val="055477"/>
              </a:buClr>
              <a:buFont typeface="Wingdings" charset="0"/>
              <a:buChar char="§"/>
            </a:pPr>
            <a:r>
              <a:rPr lang="en-US" sz="2800" dirty="0">
                <a:latin typeface="Arial" charset="0"/>
              </a:rPr>
              <a:t>Focus on the big picture</a:t>
            </a:r>
          </a:p>
          <a:p>
            <a:pPr marL="435348" indent="-435348">
              <a:spcBef>
                <a:spcPct val="20000"/>
              </a:spcBef>
              <a:buClr>
                <a:srgbClr val="055477"/>
              </a:buClr>
              <a:buFont typeface="Wingdings" charset="0"/>
              <a:buChar char="§"/>
            </a:pPr>
            <a:r>
              <a:rPr lang="en-US" sz="2800" dirty="0">
                <a:latin typeface="Arial" charset="0"/>
              </a:rPr>
              <a:t>Support their team</a:t>
            </a:r>
          </a:p>
          <a:p>
            <a:pPr lvl="1" indent="0">
              <a:spcBef>
                <a:spcPct val="20000"/>
              </a:spcBef>
              <a:buClr>
                <a:srgbClr val="055477"/>
              </a:buCl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pPr>
            <a:endParaRPr lang="en-US" sz="3556" dirty="0">
              <a:latin typeface="Arial" charset="0"/>
            </a:endParaRPr>
          </a:p>
        </p:txBody>
      </p:sp>
      <p:sp>
        <p:nvSpPr>
          <p:cNvPr id="1007619" name="Rectangle 3"/>
          <p:cNvSpPr>
            <a:spLocks noGrp="1" noChangeArrowheads="1"/>
          </p:cNvSpPr>
          <p:nvPr>
            <p:ph type="title"/>
          </p:nvPr>
        </p:nvSpPr>
        <p:spPr>
          <a:xfrm>
            <a:off x="866987" y="45156"/>
            <a:ext cx="11162453" cy="940407"/>
          </a:xfrm>
        </p:spPr>
        <p:txBody>
          <a:bodyPr/>
          <a:lstStyle/>
          <a:p>
            <a:r>
              <a:rPr lang="en-US" sz="3413" dirty="0"/>
              <a:t>What do you do with a D? </a:t>
            </a:r>
            <a:r>
              <a:rPr lang="en-US" sz="2560" dirty="0"/>
              <a:t>(think of a High D you know)  </a:t>
            </a:r>
            <a:endParaRPr lang="en-US" sz="3556" dirty="0"/>
          </a:p>
        </p:txBody>
      </p:sp>
      <p:sp>
        <p:nvSpPr>
          <p:cNvPr id="6" name="Rectangle 5"/>
          <p:cNvSpPr>
            <a:spLocks noChangeArrowheads="1"/>
          </p:cNvSpPr>
          <p:nvPr/>
        </p:nvSpPr>
        <p:spPr bwMode="auto">
          <a:xfrm>
            <a:off x="6719147" y="1090507"/>
            <a:ext cx="5960533" cy="531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95" tIns="58048" rIns="116095" bIns="58048"/>
          <a:lstStyle/>
          <a:p>
            <a:pPr algn="ctr">
              <a:spcBef>
                <a:spcPct val="20000"/>
              </a:spcBef>
              <a:buClr>
                <a:srgbClr val="055477"/>
              </a:buClr>
            </a:pPr>
            <a:r>
              <a:rPr lang="en-US" sz="3200" b="1" i="1" dirty="0">
                <a:solidFill>
                  <a:srgbClr val="FF0000"/>
                </a:solidFill>
                <a:latin typeface="Arial" charset="0"/>
              </a:rPr>
              <a:t>Don’t</a:t>
            </a:r>
          </a:p>
          <a:p>
            <a:pPr marL="435348" indent="-435348">
              <a:spcBef>
                <a:spcPct val="20000"/>
              </a:spcBef>
              <a:buClr>
                <a:srgbClr val="055477"/>
              </a:buClr>
              <a:buFont typeface="Wingdings" charset="0"/>
              <a:buChar char="§"/>
            </a:pPr>
            <a:r>
              <a:rPr lang="en-US" sz="2800" dirty="0">
                <a:latin typeface="Arial" charset="0"/>
              </a:rPr>
              <a:t>Micromanage them</a:t>
            </a:r>
          </a:p>
          <a:p>
            <a:pPr marL="435348" indent="-435348">
              <a:spcBef>
                <a:spcPct val="20000"/>
              </a:spcBef>
              <a:buClr>
                <a:srgbClr val="055477"/>
              </a:buClr>
              <a:buFont typeface="Wingdings" charset="0"/>
              <a:buChar char="§"/>
            </a:pPr>
            <a:r>
              <a:rPr lang="en-US" sz="2800" dirty="0">
                <a:latin typeface="Arial" charset="0"/>
              </a:rPr>
              <a:t>Talk in circles</a:t>
            </a:r>
          </a:p>
          <a:p>
            <a:pPr marL="435348" indent="-435348">
              <a:spcBef>
                <a:spcPct val="20000"/>
              </a:spcBef>
              <a:buClr>
                <a:srgbClr val="055477"/>
              </a:buClr>
              <a:buFont typeface="Wingdings" charset="0"/>
              <a:buChar char="§"/>
            </a:pPr>
            <a:r>
              <a:rPr lang="en-US" sz="2800" dirty="0">
                <a:latin typeface="Arial" charset="0"/>
              </a:rPr>
              <a:t>Eliminate their freedom to act</a:t>
            </a:r>
          </a:p>
          <a:p>
            <a:pPr marL="435348" indent="-435348">
              <a:spcBef>
                <a:spcPct val="20000"/>
              </a:spcBef>
              <a:buClr>
                <a:srgbClr val="055477"/>
              </a:buClr>
              <a:buFont typeface="Wingdings" charset="0"/>
              <a:buChar char="§"/>
            </a:pPr>
            <a:r>
              <a:rPr lang="en-US" sz="2800" dirty="0">
                <a:latin typeface="Arial" charset="0"/>
              </a:rPr>
              <a:t>Stall</a:t>
            </a:r>
          </a:p>
          <a:p>
            <a:pPr marL="435348" indent="-435348">
              <a:spcBef>
                <a:spcPct val="20000"/>
              </a:spcBef>
              <a:buClr>
                <a:srgbClr val="055477"/>
              </a:buClr>
              <a:buFont typeface="Wingdings" charset="0"/>
              <a:buChar char="§"/>
            </a:pPr>
            <a:r>
              <a:rPr lang="en-US" sz="2800" dirty="0">
                <a:latin typeface="Arial" charset="0"/>
              </a:rPr>
              <a:t>Focus on detail</a:t>
            </a:r>
          </a:p>
          <a:p>
            <a:pPr lvl="1" indent="0">
              <a:spcBef>
                <a:spcPct val="20000"/>
              </a:spcBef>
              <a:buClr>
                <a:srgbClr val="055477"/>
              </a:buCl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pPr>
            <a:endParaRPr lang="en-US" sz="3556" dirty="0">
              <a:latin typeface="Arial" charset="0"/>
            </a:endParaRPr>
          </a:p>
        </p:txBody>
      </p:sp>
      <p:sp>
        <p:nvSpPr>
          <p:cNvPr id="7" name="TextBox 6">
            <a:extLst>
              <a:ext uri="{FF2B5EF4-FFF2-40B4-BE49-F238E27FC236}">
                <a16:creationId xmlns:a16="http://schemas.microsoft.com/office/drawing/2014/main" id="{37548E31-E1BA-014E-AE5E-4E5286101E28}"/>
              </a:ext>
            </a:extLst>
          </p:cNvPr>
          <p:cNvSpPr txBox="1">
            <a:spLocks noChangeArrowheads="1"/>
          </p:cNvSpPr>
          <p:nvPr/>
        </p:nvSpPr>
        <p:spPr bwMode="auto">
          <a:xfrm>
            <a:off x="0" y="6324600"/>
            <a:ext cx="3102324" cy="98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2800" b="1" dirty="0">
                <a:solidFill>
                  <a:schemeClr val="bg1"/>
                </a:solidFill>
                <a:latin typeface="Comic Sans MS" panose="030F0902030302020204" pitchFamily="66" charset="0"/>
                <a:cs typeface="Arial" charset="0"/>
              </a:rPr>
              <a:t>Working with a </a:t>
            </a:r>
            <a:r>
              <a:rPr kumimoji="1" lang="en-US" sz="2800" b="1" dirty="0">
                <a:latin typeface="Comic Sans MS" panose="030F0902030302020204" pitchFamily="66" charset="0"/>
                <a:cs typeface="Arial" charset="0"/>
              </a:rPr>
              <a:t>D</a:t>
            </a:r>
          </a:p>
        </p:txBody>
      </p:sp>
    </p:spTree>
    <p:extLst>
      <p:ext uri="{BB962C8B-B14F-4D97-AF65-F5344CB8AC3E}">
        <p14:creationId xmlns:p14="http://schemas.microsoft.com/office/powerpoint/2010/main" val="216397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ChangeArrowheads="1"/>
          </p:cNvSpPr>
          <p:nvPr/>
        </p:nvSpPr>
        <p:spPr bwMode="auto">
          <a:xfrm>
            <a:off x="325120" y="1090507"/>
            <a:ext cx="5960533" cy="531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95" tIns="58048" rIns="116095" bIns="58048"/>
          <a:lstStyle/>
          <a:p>
            <a:pPr algn="ctr">
              <a:spcBef>
                <a:spcPct val="20000"/>
              </a:spcBef>
              <a:buClr>
                <a:srgbClr val="055477"/>
              </a:buClr>
            </a:pPr>
            <a:r>
              <a:rPr lang="en-US" sz="3200" b="1" i="1" dirty="0">
                <a:solidFill>
                  <a:srgbClr val="008000"/>
                </a:solidFill>
                <a:latin typeface="Arial" charset="0"/>
              </a:rPr>
              <a:t>Do</a:t>
            </a:r>
          </a:p>
          <a:p>
            <a:pPr marL="435348" indent="-435348">
              <a:spcBef>
                <a:spcPct val="20000"/>
              </a:spcBef>
              <a:buClr>
                <a:srgbClr val="055477"/>
              </a:buClr>
              <a:buFont typeface="Wingdings" charset="0"/>
              <a:buChar char="§"/>
            </a:pPr>
            <a:r>
              <a:rPr lang="en-US" sz="2800" dirty="0">
                <a:latin typeface="Arial" charset="0"/>
              </a:rPr>
              <a:t>Be energetic/enthusiastic</a:t>
            </a:r>
          </a:p>
          <a:p>
            <a:pPr marL="435348" indent="-435348">
              <a:spcBef>
                <a:spcPct val="20000"/>
              </a:spcBef>
              <a:buClr>
                <a:srgbClr val="055477"/>
              </a:buClr>
              <a:buFont typeface="Wingdings" charset="0"/>
              <a:buChar char="§"/>
            </a:pPr>
            <a:r>
              <a:rPr lang="en-US" sz="2800" dirty="0">
                <a:latin typeface="Arial" charset="0"/>
              </a:rPr>
              <a:t>Support their energy</a:t>
            </a:r>
          </a:p>
          <a:p>
            <a:pPr marL="435348" indent="-435348">
              <a:spcBef>
                <a:spcPct val="20000"/>
              </a:spcBef>
              <a:buClr>
                <a:srgbClr val="055477"/>
              </a:buClr>
              <a:buFont typeface="Wingdings" charset="0"/>
              <a:buChar char="§"/>
            </a:pPr>
            <a:r>
              <a:rPr lang="en-US" sz="2800" dirty="0">
                <a:latin typeface="Arial" charset="0"/>
              </a:rPr>
              <a:t>Put them in the spotlight</a:t>
            </a:r>
          </a:p>
          <a:p>
            <a:pPr marL="435348" indent="-435348">
              <a:spcBef>
                <a:spcPct val="20000"/>
              </a:spcBef>
              <a:buClr>
                <a:srgbClr val="055477"/>
              </a:buClr>
              <a:buFont typeface="Wingdings" charset="0"/>
              <a:buChar char="§"/>
            </a:pPr>
            <a:r>
              <a:rPr lang="en-US" sz="2800" dirty="0">
                <a:latin typeface="Arial" charset="0"/>
              </a:rPr>
              <a:t>Allow them to take charge of the situation</a:t>
            </a:r>
          </a:p>
          <a:p>
            <a:pPr marL="435348" indent="-435348">
              <a:spcBef>
                <a:spcPct val="20000"/>
              </a:spcBef>
              <a:buClr>
                <a:srgbClr val="055477"/>
              </a:buClr>
              <a:buFont typeface="Wingdings" charset="0"/>
              <a:buChar char="§"/>
            </a:pPr>
            <a:r>
              <a:rPr lang="en-US" sz="2800" dirty="0">
                <a:latin typeface="Arial" charset="0"/>
              </a:rPr>
              <a:t>Celebrate accomplishments, theirs and others’</a:t>
            </a:r>
          </a:p>
          <a:p>
            <a:pPr marL="435348" indent="-435348">
              <a:spcBef>
                <a:spcPct val="20000"/>
              </a:spcBef>
              <a:buClr>
                <a:srgbClr val="055477"/>
              </a:buClr>
              <a:buFont typeface="Wingdings" charset="0"/>
              <a:buChar char="§"/>
            </a:pPr>
            <a:r>
              <a:rPr lang="en-US" sz="2800" dirty="0">
                <a:latin typeface="Arial" charset="0"/>
              </a:rPr>
              <a:t>Show your feelings; ask about theirs</a:t>
            </a:r>
          </a:p>
          <a:p>
            <a:pPr lvl="1" indent="0">
              <a:spcBef>
                <a:spcPct val="20000"/>
              </a:spcBef>
              <a:buClr>
                <a:srgbClr val="055477"/>
              </a:buCl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pPr>
            <a:endParaRPr lang="en-US" sz="3556" dirty="0">
              <a:latin typeface="Arial" charset="0"/>
            </a:endParaRPr>
          </a:p>
        </p:txBody>
      </p:sp>
      <p:sp>
        <p:nvSpPr>
          <p:cNvPr id="1007619" name="Rectangle 3"/>
          <p:cNvSpPr>
            <a:spLocks noGrp="1" noChangeArrowheads="1"/>
          </p:cNvSpPr>
          <p:nvPr>
            <p:ph type="title"/>
          </p:nvPr>
        </p:nvSpPr>
        <p:spPr>
          <a:xfrm>
            <a:off x="866987" y="45156"/>
            <a:ext cx="10945707" cy="940407"/>
          </a:xfrm>
        </p:spPr>
        <p:txBody>
          <a:bodyPr>
            <a:normAutofit/>
          </a:bodyPr>
          <a:lstStyle/>
          <a:p>
            <a:r>
              <a:rPr lang="en-US" sz="3413" dirty="0"/>
              <a:t>What do you do with an </a:t>
            </a:r>
            <a:r>
              <a:rPr lang="en-US" sz="3413" dirty="0" err="1"/>
              <a:t>i</a:t>
            </a:r>
            <a:r>
              <a:rPr lang="en-US" sz="3413" dirty="0"/>
              <a:t>? </a:t>
            </a:r>
            <a:r>
              <a:rPr lang="en-US" sz="2560" dirty="0"/>
              <a:t>(think of a High </a:t>
            </a:r>
            <a:r>
              <a:rPr lang="en-US" sz="2560" dirty="0" err="1"/>
              <a:t>i</a:t>
            </a:r>
            <a:r>
              <a:rPr lang="en-US" sz="2560" dirty="0"/>
              <a:t> you know) </a:t>
            </a:r>
          </a:p>
        </p:txBody>
      </p:sp>
      <p:sp>
        <p:nvSpPr>
          <p:cNvPr id="6" name="Rectangle 5"/>
          <p:cNvSpPr>
            <a:spLocks noChangeArrowheads="1"/>
          </p:cNvSpPr>
          <p:nvPr/>
        </p:nvSpPr>
        <p:spPr bwMode="auto">
          <a:xfrm>
            <a:off x="6719147" y="1166707"/>
            <a:ext cx="5960533" cy="531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95" tIns="58048" rIns="116095" bIns="58048"/>
          <a:lstStyle/>
          <a:p>
            <a:pPr algn="ctr">
              <a:spcBef>
                <a:spcPct val="20000"/>
              </a:spcBef>
              <a:buClr>
                <a:srgbClr val="055477"/>
              </a:buClr>
            </a:pPr>
            <a:r>
              <a:rPr lang="en-US" sz="3200" b="1" i="1" dirty="0">
                <a:solidFill>
                  <a:srgbClr val="FF0000"/>
                </a:solidFill>
                <a:latin typeface="Arial" charset="0"/>
              </a:rPr>
              <a:t>Don’t</a:t>
            </a:r>
          </a:p>
          <a:p>
            <a:pPr marL="435348" indent="-435348">
              <a:spcBef>
                <a:spcPct val="20000"/>
              </a:spcBef>
              <a:buClr>
                <a:srgbClr val="055477"/>
              </a:buClr>
              <a:buFont typeface="Wingdings" charset="0"/>
              <a:buChar char="§"/>
            </a:pPr>
            <a:r>
              <a:rPr lang="en-US" sz="2800" dirty="0">
                <a:latin typeface="Arial" charset="0"/>
              </a:rPr>
              <a:t>Focus on detail</a:t>
            </a:r>
          </a:p>
          <a:p>
            <a:pPr marL="435348" indent="-435348">
              <a:spcBef>
                <a:spcPct val="20000"/>
              </a:spcBef>
              <a:buClr>
                <a:srgbClr val="055477"/>
              </a:buClr>
              <a:buFont typeface="Wingdings" charset="0"/>
              <a:buChar char="§"/>
            </a:pPr>
            <a:r>
              <a:rPr lang="en-US" sz="2800" dirty="0">
                <a:latin typeface="Arial" charset="0"/>
              </a:rPr>
              <a:t>Focus on format/rules</a:t>
            </a:r>
          </a:p>
          <a:p>
            <a:pPr marL="435348" indent="-435348">
              <a:spcBef>
                <a:spcPct val="20000"/>
              </a:spcBef>
              <a:buClr>
                <a:srgbClr val="055477"/>
              </a:buClr>
              <a:buFont typeface="Wingdings" charset="0"/>
              <a:buChar char="§"/>
            </a:pPr>
            <a:r>
              <a:rPr lang="en-US" sz="2800" dirty="0">
                <a:latin typeface="Arial" charset="0"/>
              </a:rPr>
              <a:t>Ignore fun</a:t>
            </a:r>
          </a:p>
          <a:p>
            <a:pPr marL="435348" indent="-435348">
              <a:spcBef>
                <a:spcPct val="20000"/>
              </a:spcBef>
              <a:buClr>
                <a:srgbClr val="055477"/>
              </a:buClr>
              <a:buFont typeface="Wingdings" charset="0"/>
              <a:buChar char="§"/>
            </a:pPr>
            <a:r>
              <a:rPr lang="en-US" sz="2800" dirty="0">
                <a:latin typeface="Arial" charset="0"/>
              </a:rPr>
              <a:t>Isolate them</a:t>
            </a:r>
          </a:p>
          <a:p>
            <a:pPr marL="435348" indent="-435348">
              <a:spcBef>
                <a:spcPct val="20000"/>
              </a:spcBef>
              <a:buClr>
                <a:srgbClr val="055477"/>
              </a:buClr>
              <a:buFont typeface="Wingdings" charset="0"/>
              <a:buChar char="§"/>
            </a:pPr>
            <a:r>
              <a:rPr lang="en-US" sz="2800" dirty="0">
                <a:latin typeface="Arial" charset="0"/>
              </a:rPr>
              <a:t>Ignore them</a:t>
            </a:r>
          </a:p>
          <a:p>
            <a:pPr marL="435348" indent="-435348">
              <a:spcBef>
                <a:spcPct val="20000"/>
              </a:spcBef>
              <a:buClr>
                <a:srgbClr val="055477"/>
              </a:buClr>
              <a:buFont typeface="Wingdings" charset="0"/>
              <a:buChar char="§"/>
            </a:pPr>
            <a:r>
              <a:rPr lang="en-US" sz="2800" dirty="0">
                <a:latin typeface="Arial" charset="0"/>
              </a:rPr>
              <a:t>Take charge of their activities</a:t>
            </a:r>
          </a:p>
          <a:p>
            <a:pPr lvl="1" indent="0">
              <a:spcBef>
                <a:spcPct val="20000"/>
              </a:spcBef>
              <a:buClr>
                <a:srgbClr val="055477"/>
              </a:buCl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pPr>
            <a:endParaRPr lang="en-US" sz="3556" dirty="0">
              <a:latin typeface="Arial" charset="0"/>
            </a:endParaRPr>
          </a:p>
        </p:txBody>
      </p:sp>
      <p:sp>
        <p:nvSpPr>
          <p:cNvPr id="5" name="TextBox 4">
            <a:extLst>
              <a:ext uri="{FF2B5EF4-FFF2-40B4-BE49-F238E27FC236}">
                <a16:creationId xmlns:a16="http://schemas.microsoft.com/office/drawing/2014/main" id="{16AD1CA3-3639-F442-BE1C-C5D87A3A8BD8}"/>
              </a:ext>
            </a:extLst>
          </p:cNvPr>
          <p:cNvSpPr txBox="1">
            <a:spLocks noChangeArrowheads="1"/>
          </p:cNvSpPr>
          <p:nvPr/>
        </p:nvSpPr>
        <p:spPr bwMode="auto">
          <a:xfrm>
            <a:off x="0" y="6324600"/>
            <a:ext cx="3102324" cy="98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2800" b="1" dirty="0">
                <a:solidFill>
                  <a:schemeClr val="bg1"/>
                </a:solidFill>
                <a:latin typeface="Comic Sans MS" panose="030F0902030302020204" pitchFamily="66" charset="0"/>
                <a:cs typeface="Arial" charset="0"/>
              </a:rPr>
              <a:t>Working with an   </a:t>
            </a:r>
            <a:r>
              <a:rPr kumimoji="1" lang="en-US" sz="2800" b="1" dirty="0" err="1">
                <a:latin typeface="Comic Sans MS" panose="030F0902030302020204" pitchFamily="66" charset="0"/>
                <a:cs typeface="Arial" charset="0"/>
              </a:rPr>
              <a:t>i</a:t>
            </a:r>
            <a:endParaRPr kumimoji="1" lang="en-US" sz="2800" b="1" dirty="0">
              <a:latin typeface="Comic Sans MS" panose="030F0902030302020204" pitchFamily="66" charset="0"/>
              <a:cs typeface="Arial" charset="0"/>
            </a:endParaRPr>
          </a:p>
        </p:txBody>
      </p:sp>
    </p:spTree>
    <p:extLst>
      <p:ext uri="{BB962C8B-B14F-4D97-AF65-F5344CB8AC3E}">
        <p14:creationId xmlns:p14="http://schemas.microsoft.com/office/powerpoint/2010/main" val="2288798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ChangeArrowheads="1"/>
          </p:cNvSpPr>
          <p:nvPr/>
        </p:nvSpPr>
        <p:spPr bwMode="auto">
          <a:xfrm>
            <a:off x="177800" y="1014307"/>
            <a:ext cx="6432973" cy="531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95" tIns="58048" rIns="116095" bIns="58048"/>
          <a:lstStyle/>
          <a:p>
            <a:pPr algn="ctr">
              <a:spcBef>
                <a:spcPct val="20000"/>
              </a:spcBef>
              <a:buClr>
                <a:srgbClr val="055477"/>
              </a:buClr>
            </a:pPr>
            <a:r>
              <a:rPr lang="en-US" sz="3200" b="1" i="1" dirty="0">
                <a:solidFill>
                  <a:srgbClr val="008000"/>
                </a:solidFill>
                <a:latin typeface="Arial" charset="0"/>
              </a:rPr>
              <a:t>Do</a:t>
            </a:r>
          </a:p>
          <a:p>
            <a:pPr marL="435348" indent="-435348">
              <a:spcBef>
                <a:spcPct val="20000"/>
              </a:spcBef>
              <a:buClr>
                <a:srgbClr val="055477"/>
              </a:buClr>
              <a:buFont typeface="Wingdings" charset="0"/>
              <a:buChar char="§"/>
            </a:pPr>
            <a:r>
              <a:rPr lang="en-US" sz="2800" dirty="0">
                <a:latin typeface="Arial" charset="0"/>
              </a:rPr>
              <a:t>Be calm</a:t>
            </a:r>
          </a:p>
          <a:p>
            <a:pPr marL="435348" indent="-435348">
              <a:spcBef>
                <a:spcPct val="20000"/>
              </a:spcBef>
              <a:buClr>
                <a:srgbClr val="055477"/>
              </a:buClr>
              <a:buFont typeface="Wingdings" charset="0"/>
              <a:buChar char="§"/>
            </a:pPr>
            <a:r>
              <a:rPr lang="en-US" sz="2800" dirty="0">
                <a:latin typeface="Arial" charset="0"/>
              </a:rPr>
              <a:t>Prepare them for change</a:t>
            </a:r>
          </a:p>
          <a:p>
            <a:pPr marL="435348" indent="-435348">
              <a:spcBef>
                <a:spcPct val="20000"/>
              </a:spcBef>
              <a:buClr>
                <a:srgbClr val="055477"/>
              </a:buClr>
              <a:buFont typeface="Wingdings" charset="0"/>
              <a:buChar char="§"/>
            </a:pPr>
            <a:r>
              <a:rPr lang="en-US" sz="2800" dirty="0">
                <a:latin typeface="Arial" charset="0"/>
              </a:rPr>
              <a:t>Explain why...</a:t>
            </a:r>
          </a:p>
          <a:p>
            <a:pPr marL="435348" indent="-435348">
              <a:spcBef>
                <a:spcPct val="20000"/>
              </a:spcBef>
              <a:buClr>
                <a:srgbClr val="055477"/>
              </a:buClr>
              <a:buFont typeface="Wingdings" charset="0"/>
              <a:buChar char="§"/>
            </a:pPr>
            <a:r>
              <a:rPr lang="en-US" sz="2800" dirty="0">
                <a:latin typeface="Arial" charset="0"/>
              </a:rPr>
              <a:t>Team them up with others</a:t>
            </a:r>
          </a:p>
          <a:p>
            <a:pPr marL="435348" indent="-435348">
              <a:spcBef>
                <a:spcPct val="20000"/>
              </a:spcBef>
              <a:buClr>
                <a:srgbClr val="055477"/>
              </a:buClr>
              <a:buFont typeface="Wingdings" charset="0"/>
              <a:buChar char="§"/>
            </a:pPr>
            <a:r>
              <a:rPr lang="en-US" sz="2800" dirty="0">
                <a:latin typeface="Arial" charset="0"/>
              </a:rPr>
              <a:t>Thank them for their flexibility</a:t>
            </a:r>
          </a:p>
          <a:p>
            <a:pPr marL="435348" indent="-435348">
              <a:spcBef>
                <a:spcPct val="20000"/>
              </a:spcBef>
              <a:buClr>
                <a:srgbClr val="055477"/>
              </a:buClr>
              <a:buFont typeface="Wingdings" charset="0"/>
              <a:buChar char="§"/>
            </a:pPr>
            <a:r>
              <a:rPr lang="en-US" sz="2800" dirty="0">
                <a:latin typeface="Arial" charset="0"/>
              </a:rPr>
              <a:t>Ask them to assist and guide others</a:t>
            </a:r>
          </a:p>
          <a:p>
            <a:pPr marL="435348" indent="-435348">
              <a:spcBef>
                <a:spcPct val="20000"/>
              </a:spcBef>
              <a:buClr>
                <a:srgbClr val="055477"/>
              </a:buClr>
              <a:buFont typeface="Wingdings" charset="0"/>
              <a:buChar char="§"/>
            </a:pPr>
            <a:r>
              <a:rPr lang="en-US" sz="2800" dirty="0">
                <a:latin typeface="Arial" charset="0"/>
              </a:rPr>
              <a:t>Give them a working format</a:t>
            </a:r>
          </a:p>
          <a:p>
            <a:pPr marL="435348" indent="-435348">
              <a:spcBef>
                <a:spcPct val="20000"/>
              </a:spcBef>
              <a:buClr>
                <a:srgbClr val="055477"/>
              </a:buClr>
              <a:buFont typeface="Wingdings" charset="0"/>
              <a:buChar char="§"/>
            </a:pPr>
            <a:r>
              <a:rPr lang="en-US" sz="2800" dirty="0">
                <a:latin typeface="Arial" charset="0"/>
              </a:rPr>
              <a:t>Provide security</a:t>
            </a:r>
          </a:p>
          <a:p>
            <a:pPr marL="435348" indent="-435348">
              <a:spcBef>
                <a:spcPct val="20000"/>
              </a:spcBef>
              <a:buClr>
                <a:srgbClr val="055477"/>
              </a:buClr>
              <a:buFont typeface="Wingdings" charset="0"/>
              <a:buChar char="§"/>
            </a:pPr>
            <a:r>
              <a:rPr lang="en-US" sz="2800" dirty="0">
                <a:latin typeface="Arial" charset="0"/>
              </a:rPr>
              <a:t>Give them time:  to think, to speak</a:t>
            </a: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lvl="1" indent="0">
              <a:spcBef>
                <a:spcPct val="20000"/>
              </a:spcBef>
              <a:buClr>
                <a:srgbClr val="055477"/>
              </a:buCl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pPr>
            <a:endParaRPr lang="en-US" sz="3556" dirty="0">
              <a:latin typeface="Arial" charset="0"/>
            </a:endParaRPr>
          </a:p>
        </p:txBody>
      </p:sp>
      <p:sp>
        <p:nvSpPr>
          <p:cNvPr id="1007619" name="Rectangle 3"/>
          <p:cNvSpPr>
            <a:spLocks noGrp="1" noChangeArrowheads="1"/>
          </p:cNvSpPr>
          <p:nvPr>
            <p:ph type="title"/>
          </p:nvPr>
        </p:nvSpPr>
        <p:spPr>
          <a:xfrm>
            <a:off x="866987" y="45156"/>
            <a:ext cx="10837333" cy="940407"/>
          </a:xfrm>
        </p:spPr>
        <p:txBody>
          <a:bodyPr>
            <a:normAutofit fontScale="90000"/>
          </a:bodyPr>
          <a:lstStyle/>
          <a:p>
            <a:r>
              <a:rPr lang="en-US" sz="3840" dirty="0"/>
              <a:t>What do you do with an S? </a:t>
            </a:r>
            <a:r>
              <a:rPr lang="en-US" sz="2844" dirty="0"/>
              <a:t>(think of a High S you know) </a:t>
            </a:r>
          </a:p>
        </p:txBody>
      </p:sp>
      <p:sp>
        <p:nvSpPr>
          <p:cNvPr id="6" name="Rectangle 5"/>
          <p:cNvSpPr>
            <a:spLocks noChangeArrowheads="1"/>
          </p:cNvSpPr>
          <p:nvPr/>
        </p:nvSpPr>
        <p:spPr bwMode="auto">
          <a:xfrm>
            <a:off x="6502400" y="1014307"/>
            <a:ext cx="6502399" cy="531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95" tIns="58048" rIns="116095" bIns="58048"/>
          <a:lstStyle/>
          <a:p>
            <a:pPr algn="ctr">
              <a:spcBef>
                <a:spcPct val="20000"/>
              </a:spcBef>
              <a:buClr>
                <a:srgbClr val="055477"/>
              </a:buClr>
            </a:pPr>
            <a:r>
              <a:rPr lang="en-US" sz="3200" b="1" i="1" dirty="0">
                <a:solidFill>
                  <a:srgbClr val="FF0000"/>
                </a:solidFill>
                <a:latin typeface="Arial" charset="0"/>
              </a:rPr>
              <a:t>Don’t</a:t>
            </a:r>
          </a:p>
          <a:p>
            <a:pPr marL="435348" indent="-435348">
              <a:spcBef>
                <a:spcPct val="20000"/>
              </a:spcBef>
              <a:buClr>
                <a:srgbClr val="055477"/>
              </a:buClr>
              <a:buFont typeface="Wingdings" charset="0"/>
              <a:buChar char="§"/>
            </a:pPr>
            <a:r>
              <a:rPr lang="en-US" sz="2800" dirty="0">
                <a:latin typeface="Arial" charset="0"/>
              </a:rPr>
              <a:t>Surprise them</a:t>
            </a:r>
          </a:p>
          <a:p>
            <a:pPr marL="435348" indent="-435348">
              <a:spcBef>
                <a:spcPct val="20000"/>
              </a:spcBef>
              <a:buClr>
                <a:srgbClr val="055477"/>
              </a:buClr>
              <a:buFont typeface="Wingdings" charset="0"/>
              <a:buChar char="§"/>
            </a:pPr>
            <a:r>
              <a:rPr lang="en-US" sz="2800" dirty="0">
                <a:latin typeface="Arial" charset="0"/>
              </a:rPr>
              <a:t>Be upset, or get them upset</a:t>
            </a:r>
          </a:p>
          <a:p>
            <a:pPr marL="435348" indent="-435348">
              <a:spcBef>
                <a:spcPct val="20000"/>
              </a:spcBef>
              <a:buClr>
                <a:srgbClr val="055477"/>
              </a:buClr>
              <a:buFont typeface="Wingdings" charset="0"/>
              <a:buChar char="§"/>
            </a:pPr>
            <a:r>
              <a:rPr lang="en-US" sz="2800" dirty="0">
                <a:latin typeface="Arial" charset="0"/>
              </a:rPr>
              <a:t>Be ambiguous</a:t>
            </a:r>
          </a:p>
          <a:p>
            <a:pPr marL="435348" indent="-435348">
              <a:spcBef>
                <a:spcPct val="20000"/>
              </a:spcBef>
              <a:buClr>
                <a:srgbClr val="055477"/>
              </a:buClr>
              <a:buFont typeface="Wingdings" charset="0"/>
              <a:buChar char="§"/>
            </a:pPr>
            <a:r>
              <a:rPr lang="en-US" sz="2800" dirty="0">
                <a:latin typeface="Arial" charset="0"/>
              </a:rPr>
              <a:t>Fake sincerity</a:t>
            </a:r>
          </a:p>
          <a:p>
            <a:pPr marL="435348" indent="-435348">
              <a:spcBef>
                <a:spcPct val="20000"/>
              </a:spcBef>
              <a:buClr>
                <a:srgbClr val="055477"/>
              </a:buClr>
              <a:buFont typeface="Wingdings" charset="0"/>
              <a:buChar char="§"/>
            </a:pPr>
            <a:r>
              <a:rPr lang="en-US" sz="2800" dirty="0">
                <a:latin typeface="Arial" charset="0"/>
              </a:rPr>
              <a:t>Create rapid change</a:t>
            </a:r>
          </a:p>
          <a:p>
            <a:pPr marL="435348" indent="-435348">
              <a:spcBef>
                <a:spcPct val="20000"/>
              </a:spcBef>
              <a:buClr>
                <a:srgbClr val="055477"/>
              </a:buClr>
              <a:buFont typeface="Wingdings" charset="0"/>
              <a:buChar char="§"/>
            </a:pPr>
            <a:r>
              <a:rPr lang="en-US" sz="2800" dirty="0">
                <a:latin typeface="Arial" charset="0"/>
              </a:rPr>
              <a:t>Push them to work alone</a:t>
            </a:r>
          </a:p>
          <a:p>
            <a:pPr marL="435348" indent="-435348">
              <a:spcBef>
                <a:spcPct val="20000"/>
              </a:spcBef>
              <a:buClr>
                <a:srgbClr val="055477"/>
              </a:buClr>
              <a:buFont typeface="Wingdings" charset="0"/>
              <a:buChar char="§"/>
            </a:pPr>
            <a:r>
              <a:rPr lang="en-US" sz="2800" dirty="0">
                <a:latin typeface="Arial" charset="0"/>
              </a:rPr>
              <a:t>Ask them to work with difficult people</a:t>
            </a:r>
          </a:p>
          <a:p>
            <a:pPr marL="435348" indent="-435348">
              <a:spcBef>
                <a:spcPct val="20000"/>
              </a:spcBef>
              <a:buClr>
                <a:srgbClr val="055477"/>
              </a:buClr>
              <a:buFont typeface="Wingdings" charset="0"/>
              <a:buChar char="§"/>
            </a:pPr>
            <a:r>
              <a:rPr lang="en-US" sz="2800" dirty="0">
                <a:latin typeface="Arial" charset="0"/>
              </a:rPr>
              <a:t>Stimulate conflict</a:t>
            </a:r>
          </a:p>
          <a:p>
            <a:pPr marL="435348" indent="-435348">
              <a:spcBef>
                <a:spcPct val="20000"/>
              </a:spcBef>
              <a:buClr>
                <a:srgbClr val="055477"/>
              </a:buClr>
              <a:buFont typeface="Wingdings" charset="0"/>
              <a:buChar char="§"/>
            </a:pPr>
            <a:r>
              <a:rPr lang="en-US" sz="2800" dirty="0">
                <a:latin typeface="Arial" charset="0"/>
              </a:rPr>
              <a:t>Push them hard</a:t>
            </a:r>
          </a:p>
          <a:p>
            <a:pPr lvl="1" indent="0">
              <a:spcBef>
                <a:spcPct val="20000"/>
              </a:spcBef>
              <a:buClr>
                <a:srgbClr val="055477"/>
              </a:buCl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pPr>
            <a:endParaRPr lang="en-US" sz="3556" dirty="0">
              <a:latin typeface="Arial" charset="0"/>
            </a:endParaRPr>
          </a:p>
        </p:txBody>
      </p:sp>
      <p:sp>
        <p:nvSpPr>
          <p:cNvPr id="5" name="TextBox 4">
            <a:extLst>
              <a:ext uri="{FF2B5EF4-FFF2-40B4-BE49-F238E27FC236}">
                <a16:creationId xmlns:a16="http://schemas.microsoft.com/office/drawing/2014/main" id="{F50DF415-4440-634A-8465-60C8C6C501CA}"/>
              </a:ext>
            </a:extLst>
          </p:cNvPr>
          <p:cNvSpPr txBox="1">
            <a:spLocks noChangeArrowheads="1"/>
          </p:cNvSpPr>
          <p:nvPr/>
        </p:nvSpPr>
        <p:spPr bwMode="auto">
          <a:xfrm>
            <a:off x="0" y="6324600"/>
            <a:ext cx="3102324" cy="98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2800" b="1" dirty="0">
                <a:solidFill>
                  <a:schemeClr val="bg1"/>
                </a:solidFill>
                <a:latin typeface="Comic Sans MS" panose="030F0902030302020204" pitchFamily="66" charset="0"/>
                <a:cs typeface="Arial" charset="0"/>
              </a:rPr>
              <a:t>Working with an </a:t>
            </a:r>
            <a:r>
              <a:rPr kumimoji="1" lang="en-US" sz="2800" b="1" dirty="0">
                <a:latin typeface="Comic Sans MS" panose="030F0902030302020204" pitchFamily="66" charset="0"/>
                <a:cs typeface="Arial" charset="0"/>
              </a:rPr>
              <a:t>S</a:t>
            </a:r>
          </a:p>
        </p:txBody>
      </p:sp>
    </p:spTree>
    <p:extLst>
      <p:ext uri="{BB962C8B-B14F-4D97-AF65-F5344CB8AC3E}">
        <p14:creationId xmlns:p14="http://schemas.microsoft.com/office/powerpoint/2010/main" val="201210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ChangeArrowheads="1"/>
          </p:cNvSpPr>
          <p:nvPr/>
        </p:nvSpPr>
        <p:spPr bwMode="auto">
          <a:xfrm>
            <a:off x="325120" y="839894"/>
            <a:ext cx="6177280" cy="531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95" tIns="58048" rIns="116095" bIns="58048"/>
          <a:lstStyle/>
          <a:p>
            <a:pPr algn="ctr">
              <a:spcBef>
                <a:spcPct val="20000"/>
              </a:spcBef>
              <a:buClr>
                <a:srgbClr val="055477"/>
              </a:buClr>
            </a:pPr>
            <a:r>
              <a:rPr lang="en-US" sz="3200" b="1" i="1" dirty="0">
                <a:solidFill>
                  <a:srgbClr val="008000"/>
                </a:solidFill>
                <a:latin typeface="Arial" charset="0"/>
              </a:rPr>
              <a:t>Do</a:t>
            </a:r>
          </a:p>
          <a:p>
            <a:pPr marL="435348" indent="-435348">
              <a:spcBef>
                <a:spcPct val="20000"/>
              </a:spcBef>
              <a:buClr>
                <a:srgbClr val="055477"/>
              </a:buClr>
              <a:buFont typeface="Wingdings" charset="0"/>
              <a:buChar char="§"/>
            </a:pPr>
            <a:r>
              <a:rPr lang="en-US" sz="2800" dirty="0">
                <a:latin typeface="Arial" charset="0"/>
              </a:rPr>
              <a:t>Be quiet and thoughtful</a:t>
            </a:r>
          </a:p>
          <a:p>
            <a:pPr marL="435348" indent="-435348">
              <a:spcBef>
                <a:spcPct val="20000"/>
              </a:spcBef>
              <a:buClr>
                <a:srgbClr val="055477"/>
              </a:buClr>
              <a:buFont typeface="Wingdings" charset="0"/>
              <a:buChar char="§"/>
            </a:pPr>
            <a:r>
              <a:rPr lang="en-US" sz="2800" dirty="0">
                <a:latin typeface="Arial" charset="0"/>
              </a:rPr>
              <a:t>Warn them about impending change</a:t>
            </a:r>
          </a:p>
          <a:p>
            <a:pPr marL="435348" indent="-435348">
              <a:spcBef>
                <a:spcPct val="20000"/>
              </a:spcBef>
              <a:buClr>
                <a:srgbClr val="055477"/>
              </a:buClr>
              <a:buFont typeface="Wingdings" charset="0"/>
              <a:buChar char="§"/>
            </a:pPr>
            <a:r>
              <a:rPr lang="en-US" sz="2800" dirty="0">
                <a:latin typeface="Arial" charset="0"/>
              </a:rPr>
              <a:t>Appeal to their expertise</a:t>
            </a:r>
          </a:p>
          <a:p>
            <a:pPr marL="435348" indent="-435348">
              <a:spcBef>
                <a:spcPct val="20000"/>
              </a:spcBef>
              <a:buClr>
                <a:srgbClr val="055477"/>
              </a:buClr>
              <a:buFont typeface="Wingdings" charset="0"/>
              <a:buChar char="§"/>
            </a:pPr>
            <a:r>
              <a:rPr lang="en-US" sz="2800" dirty="0">
                <a:latin typeface="Arial" charset="0"/>
              </a:rPr>
              <a:t>Focus on their logic</a:t>
            </a:r>
          </a:p>
          <a:p>
            <a:pPr marL="435348" indent="-435348">
              <a:spcBef>
                <a:spcPct val="20000"/>
              </a:spcBef>
              <a:buClr>
                <a:srgbClr val="055477"/>
              </a:buClr>
              <a:buFont typeface="Wingdings" charset="0"/>
              <a:buChar char="§"/>
            </a:pPr>
            <a:r>
              <a:rPr lang="en-US" sz="2800" dirty="0">
                <a:latin typeface="Arial" charset="0"/>
              </a:rPr>
              <a:t>Prepare agendas for meetings, especially difficult ones</a:t>
            </a:r>
          </a:p>
          <a:p>
            <a:pPr marL="435348" indent="-435348">
              <a:spcBef>
                <a:spcPct val="20000"/>
              </a:spcBef>
              <a:buClr>
                <a:srgbClr val="055477"/>
              </a:buClr>
              <a:buFont typeface="Wingdings" charset="0"/>
              <a:buChar char="§"/>
            </a:pPr>
            <a:r>
              <a:rPr lang="en-US" sz="2800" dirty="0">
                <a:latin typeface="Arial" charset="0"/>
              </a:rPr>
              <a:t>Ask what they would like to do</a:t>
            </a:r>
          </a:p>
          <a:p>
            <a:pPr marL="435348" indent="-435348">
              <a:spcBef>
                <a:spcPct val="20000"/>
              </a:spcBef>
              <a:buClr>
                <a:srgbClr val="055477"/>
              </a:buClr>
              <a:buFont typeface="Wingdings" charset="0"/>
              <a:buChar char="§"/>
            </a:pPr>
            <a:r>
              <a:rPr lang="en-US" sz="2800" dirty="0">
                <a:latin typeface="Arial" charset="0"/>
              </a:rPr>
              <a:t>Focus on the numbers</a:t>
            </a:r>
          </a:p>
          <a:p>
            <a:pPr marL="435348" indent="-435348">
              <a:spcBef>
                <a:spcPct val="20000"/>
              </a:spcBef>
              <a:buClr>
                <a:srgbClr val="055477"/>
              </a:buClr>
              <a:buFont typeface="Wingdings" charset="0"/>
              <a:buChar char="§"/>
            </a:pPr>
            <a:r>
              <a:rPr lang="en-US" sz="2800" dirty="0">
                <a:latin typeface="Arial" charset="0"/>
              </a:rPr>
              <a:t>Give them time:  to think, to speak</a:t>
            </a:r>
          </a:p>
          <a:p>
            <a:pPr lvl="1" indent="0">
              <a:spcBef>
                <a:spcPct val="20000"/>
              </a:spcBef>
              <a:buClr>
                <a:srgbClr val="055477"/>
              </a:buClr>
            </a:pPr>
            <a:endParaRPr lang="en-US" sz="2800" dirty="0">
              <a:latin typeface="Arial" charset="0"/>
            </a:endParaRPr>
          </a:p>
          <a:p>
            <a:pPr marL="435348" indent="-435348">
              <a:spcBef>
                <a:spcPct val="20000"/>
              </a:spcBef>
              <a:buClr>
                <a:srgbClr val="055477"/>
              </a:buClr>
              <a:buFont typeface="Wingdings" charset="0"/>
              <a:buChar char="§"/>
            </a:pPr>
            <a:endParaRPr lang="en-US" sz="2800" dirty="0">
              <a:latin typeface="Arial" charset="0"/>
            </a:endParaRPr>
          </a:p>
          <a:p>
            <a:pPr marL="435348" indent="-435348">
              <a:spcBef>
                <a:spcPct val="20000"/>
              </a:spcBef>
              <a:buClr>
                <a:srgbClr val="055477"/>
              </a:buClr>
            </a:pPr>
            <a:endParaRPr lang="en-US" sz="3556" dirty="0">
              <a:latin typeface="Arial" charset="0"/>
            </a:endParaRPr>
          </a:p>
        </p:txBody>
      </p:sp>
      <p:sp>
        <p:nvSpPr>
          <p:cNvPr id="1007619" name="Rectangle 3"/>
          <p:cNvSpPr>
            <a:spLocks noGrp="1" noChangeArrowheads="1"/>
          </p:cNvSpPr>
          <p:nvPr>
            <p:ph type="title"/>
          </p:nvPr>
        </p:nvSpPr>
        <p:spPr>
          <a:xfrm>
            <a:off x="866987" y="45156"/>
            <a:ext cx="11054080" cy="940407"/>
          </a:xfrm>
        </p:spPr>
        <p:txBody>
          <a:bodyPr>
            <a:normAutofit/>
          </a:bodyPr>
          <a:lstStyle/>
          <a:p>
            <a:r>
              <a:rPr lang="en-US" sz="3413" dirty="0"/>
              <a:t>What do you do with a C? </a:t>
            </a:r>
            <a:r>
              <a:rPr lang="en-US" sz="2560" dirty="0"/>
              <a:t>(think of a High C you know) </a:t>
            </a:r>
          </a:p>
        </p:txBody>
      </p:sp>
      <p:sp>
        <p:nvSpPr>
          <p:cNvPr id="6" name="Rectangle 5"/>
          <p:cNvSpPr>
            <a:spLocks noChangeArrowheads="1"/>
          </p:cNvSpPr>
          <p:nvPr/>
        </p:nvSpPr>
        <p:spPr bwMode="auto">
          <a:xfrm>
            <a:off x="6719147" y="839894"/>
            <a:ext cx="5960533" cy="5310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95" tIns="58048" rIns="116095" bIns="58048"/>
          <a:lstStyle/>
          <a:p>
            <a:pPr algn="ctr">
              <a:spcBef>
                <a:spcPct val="20000"/>
              </a:spcBef>
              <a:buClr>
                <a:srgbClr val="055477"/>
              </a:buClr>
            </a:pPr>
            <a:r>
              <a:rPr lang="en-US" sz="3200" b="1" i="1" dirty="0">
                <a:solidFill>
                  <a:srgbClr val="FF0000"/>
                </a:solidFill>
                <a:latin typeface="Arial" charset="0"/>
              </a:rPr>
              <a:t>Don’t</a:t>
            </a:r>
          </a:p>
          <a:p>
            <a:pPr marL="435348" indent="-435348">
              <a:spcBef>
                <a:spcPct val="20000"/>
              </a:spcBef>
              <a:buClr>
                <a:srgbClr val="055477"/>
              </a:buClr>
              <a:buFont typeface="Wingdings" charset="0"/>
              <a:buChar char="§"/>
            </a:pPr>
            <a:r>
              <a:rPr lang="en-US" sz="2800" dirty="0">
                <a:latin typeface="Arial" charset="0"/>
              </a:rPr>
              <a:t>Ignore their expertise</a:t>
            </a:r>
          </a:p>
          <a:p>
            <a:pPr marL="435348" indent="-435348">
              <a:spcBef>
                <a:spcPct val="20000"/>
              </a:spcBef>
              <a:buClr>
                <a:srgbClr val="055477"/>
              </a:buClr>
              <a:buFont typeface="Wingdings" charset="0"/>
              <a:buChar char="§"/>
            </a:pPr>
            <a:r>
              <a:rPr lang="en-US" sz="2800" dirty="0">
                <a:latin typeface="Arial" charset="0"/>
              </a:rPr>
              <a:t>Say a job does not have to be perfect</a:t>
            </a:r>
          </a:p>
          <a:p>
            <a:pPr marL="435348" indent="-435348">
              <a:spcBef>
                <a:spcPct val="20000"/>
              </a:spcBef>
              <a:buClr>
                <a:srgbClr val="055477"/>
              </a:buClr>
              <a:buFont typeface="Wingdings" charset="0"/>
              <a:buChar char="§"/>
            </a:pPr>
            <a:r>
              <a:rPr lang="en-US" sz="2800" dirty="0">
                <a:latin typeface="Arial" charset="0"/>
              </a:rPr>
              <a:t>Mix socializing with business</a:t>
            </a:r>
          </a:p>
          <a:p>
            <a:pPr marL="435348" indent="-435348">
              <a:spcBef>
                <a:spcPct val="20000"/>
              </a:spcBef>
              <a:buClr>
                <a:srgbClr val="055477"/>
              </a:buClr>
              <a:buFont typeface="Wingdings" charset="0"/>
              <a:buChar char="§"/>
            </a:pPr>
            <a:r>
              <a:rPr lang="en-US" sz="2800" dirty="0">
                <a:latin typeface="Arial" charset="0"/>
              </a:rPr>
              <a:t>Be ambiguous</a:t>
            </a:r>
          </a:p>
          <a:p>
            <a:pPr marL="435348" indent="-435348">
              <a:spcBef>
                <a:spcPct val="20000"/>
              </a:spcBef>
              <a:buClr>
                <a:srgbClr val="055477"/>
              </a:buClr>
              <a:buFont typeface="Wingdings" charset="0"/>
              <a:buChar char="§"/>
            </a:pPr>
            <a:r>
              <a:rPr lang="en-US" sz="2800" dirty="0">
                <a:latin typeface="Arial" charset="0"/>
              </a:rPr>
              <a:t>Create needless meetings</a:t>
            </a:r>
          </a:p>
          <a:p>
            <a:pPr marL="435348" indent="-435348">
              <a:spcBef>
                <a:spcPct val="20000"/>
              </a:spcBef>
              <a:buClr>
                <a:srgbClr val="055477"/>
              </a:buClr>
              <a:buFont typeface="Wingdings" charset="0"/>
              <a:buChar char="§"/>
            </a:pPr>
            <a:r>
              <a:rPr lang="en-US" sz="2800" dirty="0">
                <a:latin typeface="Arial" charset="0"/>
              </a:rPr>
              <a:t>Create needless celebrations</a:t>
            </a:r>
          </a:p>
          <a:p>
            <a:pPr marL="435348" indent="-435348">
              <a:spcBef>
                <a:spcPct val="20000"/>
              </a:spcBef>
              <a:buClr>
                <a:srgbClr val="055477"/>
              </a:buClr>
              <a:buFont typeface="Wingdings" charset="0"/>
              <a:buChar char="§"/>
            </a:pPr>
            <a:r>
              <a:rPr lang="en-US" sz="2800" dirty="0">
                <a:latin typeface="Arial" charset="0"/>
              </a:rPr>
              <a:t>Surprise them</a:t>
            </a:r>
          </a:p>
          <a:p>
            <a:pPr marL="435348" indent="-435348">
              <a:spcBef>
                <a:spcPct val="20000"/>
              </a:spcBef>
              <a:buClr>
                <a:srgbClr val="055477"/>
              </a:buClr>
              <a:buFont typeface="Wingdings" charset="0"/>
              <a:buChar char="§"/>
            </a:pPr>
            <a:r>
              <a:rPr lang="en-US" sz="2800" dirty="0">
                <a:latin typeface="Arial" charset="0"/>
              </a:rPr>
              <a:t>Ignore the rules</a:t>
            </a: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lvl="1" indent="0">
              <a:spcBef>
                <a:spcPct val="20000"/>
              </a:spcBef>
              <a:buClr>
                <a:srgbClr val="055477"/>
              </a:buClr>
            </a:pPr>
            <a:endParaRPr lang="en-US" sz="2844" dirty="0">
              <a:latin typeface="Arial" charset="0"/>
            </a:endParaRPr>
          </a:p>
          <a:p>
            <a:pPr marL="435348" indent="-435348">
              <a:spcBef>
                <a:spcPct val="20000"/>
              </a:spcBef>
              <a:buClr>
                <a:srgbClr val="055477"/>
              </a:buClr>
              <a:buFont typeface="Wingdings" charset="0"/>
              <a:buChar char="§"/>
            </a:pPr>
            <a:endParaRPr lang="en-US" sz="2844" dirty="0">
              <a:latin typeface="Arial" charset="0"/>
            </a:endParaRPr>
          </a:p>
          <a:p>
            <a:pPr marL="435348" indent="-435348">
              <a:spcBef>
                <a:spcPct val="20000"/>
              </a:spcBef>
              <a:buClr>
                <a:srgbClr val="055477"/>
              </a:buClr>
            </a:pPr>
            <a:endParaRPr lang="en-US" sz="3556" dirty="0">
              <a:latin typeface="Arial" charset="0"/>
            </a:endParaRPr>
          </a:p>
        </p:txBody>
      </p:sp>
      <p:sp>
        <p:nvSpPr>
          <p:cNvPr id="5" name="TextBox 4">
            <a:extLst>
              <a:ext uri="{FF2B5EF4-FFF2-40B4-BE49-F238E27FC236}">
                <a16:creationId xmlns:a16="http://schemas.microsoft.com/office/drawing/2014/main" id="{75485A6A-F061-7A48-A414-E4C92BF098E3}"/>
              </a:ext>
            </a:extLst>
          </p:cNvPr>
          <p:cNvSpPr txBox="1">
            <a:spLocks noChangeArrowheads="1"/>
          </p:cNvSpPr>
          <p:nvPr/>
        </p:nvSpPr>
        <p:spPr bwMode="auto">
          <a:xfrm>
            <a:off x="0" y="6324600"/>
            <a:ext cx="3102324" cy="98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2800" b="1" dirty="0">
                <a:solidFill>
                  <a:schemeClr val="bg1"/>
                </a:solidFill>
                <a:latin typeface="Comic Sans MS" panose="030F0902030302020204" pitchFamily="66" charset="0"/>
                <a:cs typeface="Arial" charset="0"/>
              </a:rPr>
              <a:t>Working with a  </a:t>
            </a:r>
            <a:r>
              <a:rPr kumimoji="1" lang="en-US" sz="2800" b="1" dirty="0">
                <a:latin typeface="Comic Sans MS" panose="030F0902030302020204" pitchFamily="66" charset="0"/>
                <a:cs typeface="Arial" charset="0"/>
              </a:rPr>
              <a:t>C</a:t>
            </a:r>
          </a:p>
        </p:txBody>
      </p:sp>
    </p:spTree>
    <p:extLst>
      <p:ext uri="{BB962C8B-B14F-4D97-AF65-F5344CB8AC3E}">
        <p14:creationId xmlns:p14="http://schemas.microsoft.com/office/powerpoint/2010/main" val="3640352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19" name="Rectangle 3"/>
          <p:cNvSpPr>
            <a:spLocks noGrp="1" noChangeArrowheads="1"/>
          </p:cNvSpPr>
          <p:nvPr>
            <p:ph type="title" idx="4294967295"/>
          </p:nvPr>
        </p:nvSpPr>
        <p:spPr>
          <a:xfrm>
            <a:off x="2528711" y="152400"/>
            <a:ext cx="7947378" cy="527498"/>
          </a:xfrm>
        </p:spPr>
        <p:txBody>
          <a:bodyPr>
            <a:normAutofit fontScale="90000"/>
          </a:bodyPr>
          <a:lstStyle/>
          <a:p>
            <a:r>
              <a:rPr lang="en-US" sz="3879" dirty="0"/>
              <a:t>How to use Personal Style Info</a:t>
            </a:r>
          </a:p>
        </p:txBody>
      </p:sp>
      <p:sp>
        <p:nvSpPr>
          <p:cNvPr id="1007621" name="Rectangle 5"/>
          <p:cNvSpPr>
            <a:spLocks noChangeArrowheads="1"/>
          </p:cNvSpPr>
          <p:nvPr/>
        </p:nvSpPr>
        <p:spPr bwMode="auto">
          <a:xfrm>
            <a:off x="650241" y="110859"/>
            <a:ext cx="11270827" cy="5123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28306" tIns="64155" rIns="128306" bIns="64155"/>
          <a:lstStyle/>
          <a:p>
            <a:pPr marL="481106" indent="-481106">
              <a:spcBef>
                <a:spcPct val="20000"/>
              </a:spcBef>
              <a:buClr>
                <a:srgbClr val="055477"/>
              </a:buClr>
              <a:buFont typeface="Wingdings" charset="0"/>
              <a:buChar char="§"/>
            </a:pPr>
            <a:endParaRPr lang="en-US" sz="3103" dirty="0">
              <a:latin typeface="Arial" charset="0"/>
            </a:endParaRPr>
          </a:p>
          <a:p>
            <a:pPr marL="481106" indent="-481106">
              <a:spcBef>
                <a:spcPct val="20000"/>
              </a:spcBef>
              <a:buClr>
                <a:srgbClr val="055477"/>
              </a:buClr>
              <a:buFont typeface="Wingdings" charset="0"/>
              <a:buChar char="§"/>
            </a:pPr>
            <a:endParaRPr lang="en-US" sz="3103" dirty="0">
              <a:latin typeface="Arial" charset="0"/>
            </a:endParaRPr>
          </a:p>
          <a:p>
            <a:pPr marL="481106" indent="-481106">
              <a:spcBef>
                <a:spcPct val="20000"/>
              </a:spcBef>
              <a:buClr>
                <a:srgbClr val="055477"/>
              </a:buClr>
            </a:pPr>
            <a:endParaRPr lang="en-US" sz="3879" dirty="0">
              <a:latin typeface="Arial" charset="0"/>
            </a:endParaRPr>
          </a:p>
        </p:txBody>
      </p:sp>
      <p:grpSp>
        <p:nvGrpSpPr>
          <p:cNvPr id="6" name="Group 5"/>
          <p:cNvGrpSpPr/>
          <p:nvPr/>
        </p:nvGrpSpPr>
        <p:grpSpPr>
          <a:xfrm>
            <a:off x="7493000" y="7563370"/>
            <a:ext cx="5669278" cy="1512344"/>
            <a:chOff x="5334000" y="2716487"/>
            <a:chExt cx="4384832" cy="1169702"/>
          </a:xfrm>
        </p:grpSpPr>
        <p:grpSp>
          <p:nvGrpSpPr>
            <p:cNvPr id="7" name="Group 6"/>
            <p:cNvGrpSpPr/>
            <p:nvPr userDrawn="1"/>
          </p:nvGrpSpPr>
          <p:grpSpPr>
            <a:xfrm>
              <a:off x="5334000" y="2716487"/>
              <a:ext cx="4384832" cy="1169702"/>
              <a:chOff x="5334000" y="2716487"/>
              <a:chExt cx="4384832" cy="1169702"/>
            </a:xfrm>
          </p:grpSpPr>
          <p:sp>
            <p:nvSpPr>
              <p:cNvPr id="10" name="Rectangle 9"/>
              <p:cNvSpPr/>
              <p:nvPr/>
            </p:nvSpPr>
            <p:spPr>
              <a:xfrm>
                <a:off x="5334000" y="2743200"/>
                <a:ext cx="4267200" cy="838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75" tIns="64138" rIns="128275" bIns="64138" anchor="ctr"/>
              <a:lstStyle/>
              <a:p>
                <a:pPr algn="ctr">
                  <a:defRPr/>
                </a:pPr>
                <a:endParaRPr lang="en-US" sz="2198"/>
              </a:p>
            </p:txBody>
          </p:sp>
          <p:grpSp>
            <p:nvGrpSpPr>
              <p:cNvPr id="11" name="Group 10"/>
              <p:cNvGrpSpPr/>
              <p:nvPr userDrawn="1"/>
            </p:nvGrpSpPr>
            <p:grpSpPr>
              <a:xfrm>
                <a:off x="5334000" y="2716487"/>
                <a:ext cx="4384832" cy="1169702"/>
                <a:chOff x="5334000" y="2716487"/>
                <a:chExt cx="4384832" cy="1169702"/>
              </a:xfrm>
            </p:grpSpPr>
            <p:sp>
              <p:nvSpPr>
                <p:cNvPr id="12" name="Text Box 30"/>
                <p:cNvSpPr txBox="1">
                  <a:spLocks noChangeArrowheads="1"/>
                </p:cNvSpPr>
                <p:nvPr/>
              </p:nvSpPr>
              <p:spPr bwMode="auto">
                <a:xfrm>
                  <a:off x="5387498" y="3048000"/>
                  <a:ext cx="4213701" cy="561793"/>
                </a:xfrm>
                <a:prstGeom prst="rect">
                  <a:avLst/>
                </a:prstGeom>
                <a:noFill/>
                <a:ln w="9525">
                  <a:noFill/>
                  <a:miter lim="800000"/>
                  <a:headEnd/>
                  <a:tailEnd/>
                </a:ln>
                <a:effectLst/>
              </p:spPr>
              <p:txBody>
                <a:bodyPr lIns="128275" tIns="64138" rIns="128275" bIns="64138">
                  <a:spAutoFit/>
                </a:bodyPr>
                <a:lstStyle/>
                <a:p>
                  <a:pPr algn="r">
                    <a:spcBef>
                      <a:spcPct val="50000"/>
                    </a:spcBef>
                    <a:defRPr/>
                  </a:pPr>
                  <a:r>
                    <a:rPr lang="en-US" sz="1939" b="1" dirty="0">
                      <a:solidFill>
                        <a:srgbClr val="000000"/>
                      </a:solidFill>
                      <a:latin typeface="Comic Sans MS" pitchFamily="66" charset="0"/>
                    </a:rPr>
                    <a:t>N</a:t>
                  </a:r>
                  <a:r>
                    <a:rPr lang="en-US" sz="1422" b="1" dirty="0">
                      <a:solidFill>
                        <a:srgbClr val="000000"/>
                      </a:solidFill>
                      <a:latin typeface="Comic Sans MS" pitchFamily="66" charset="0"/>
                    </a:rPr>
                    <a:t>OURISH THE </a:t>
                  </a:r>
                  <a:r>
                    <a:rPr lang="en-US" sz="1939" b="1" dirty="0">
                      <a:solidFill>
                        <a:srgbClr val="000000"/>
                      </a:solidFill>
                      <a:latin typeface="Comic Sans MS" pitchFamily="66" charset="0"/>
                    </a:rPr>
                    <a:t>L</a:t>
                  </a:r>
                  <a:r>
                    <a:rPr lang="en-US" sz="1422" b="1" dirty="0">
                      <a:solidFill>
                        <a:srgbClr val="000000"/>
                      </a:solidFill>
                      <a:latin typeface="Comic Sans MS" pitchFamily="66" charset="0"/>
                    </a:rPr>
                    <a:t>EADER </a:t>
                  </a:r>
                  <a:r>
                    <a:rPr lang="en-US" sz="1939" b="1" dirty="0">
                      <a:solidFill>
                        <a:srgbClr val="000000"/>
                      </a:solidFill>
                      <a:latin typeface="Comic Sans MS" pitchFamily="66" charset="0"/>
                    </a:rPr>
                    <a:t>W</a:t>
                  </a:r>
                  <a:r>
                    <a:rPr lang="en-US" sz="1422" b="1" dirty="0">
                      <a:solidFill>
                        <a:srgbClr val="000000"/>
                      </a:solidFill>
                      <a:latin typeface="Comic Sans MS" pitchFamily="66" charset="0"/>
                    </a:rPr>
                    <a:t>ITHIN </a:t>
                  </a:r>
                  <a:r>
                    <a:rPr lang="en-US" sz="1939" b="1" dirty="0">
                      <a:solidFill>
                        <a:srgbClr val="000000"/>
                      </a:solidFill>
                      <a:latin typeface="Comic Sans MS" pitchFamily="66" charset="0"/>
                    </a:rPr>
                    <a:t>Y</a:t>
                  </a:r>
                  <a:r>
                    <a:rPr lang="en-US" sz="1422" b="1" dirty="0">
                      <a:solidFill>
                        <a:srgbClr val="000000"/>
                      </a:solidFill>
                      <a:latin typeface="Comic Sans MS" pitchFamily="66" charset="0"/>
                    </a:rPr>
                    <a:t>OU             d</a:t>
                  </a:r>
                  <a:r>
                    <a:rPr lang="en-US" sz="1422" b="1" dirty="0">
                      <a:solidFill>
                        <a:srgbClr val="000000"/>
                      </a:solidFill>
                    </a:rPr>
                    <a:t>                           </a:t>
                  </a:r>
                  <a:r>
                    <a:rPr lang="en-US" sz="1551" b="1" dirty="0" err="1">
                      <a:solidFill>
                        <a:srgbClr val="000000"/>
                      </a:solidFill>
                      <a:latin typeface="Comic Sans MS" pitchFamily="66" charset="0"/>
                    </a:rPr>
                    <a:t>www.PortlandLeadershipInstitute.org</a:t>
                  </a:r>
                  <a:r>
                    <a:rPr lang="en-US" sz="1551" b="1" dirty="0">
                      <a:solidFill>
                        <a:srgbClr val="000000"/>
                      </a:solidFill>
                    </a:rPr>
                    <a:t>                    </a:t>
                  </a:r>
                  <a:r>
                    <a:rPr lang="en-US" sz="1939" b="1" dirty="0">
                      <a:solidFill>
                        <a:srgbClr val="000000"/>
                      </a:solidFill>
                    </a:rPr>
                    <a:t>d</a:t>
                  </a:r>
                  <a:endParaRPr lang="en-US" sz="1164" b="1" dirty="0">
                    <a:solidFill>
                      <a:srgbClr val="000000"/>
                    </a:solidFill>
                  </a:endParaRPr>
                </a:p>
              </p:txBody>
            </p:sp>
            <p:sp>
              <p:nvSpPr>
                <p:cNvPr id="13" name="Text Box 29"/>
                <p:cNvSpPr txBox="1">
                  <a:spLocks noChangeArrowheads="1"/>
                </p:cNvSpPr>
                <p:nvPr/>
              </p:nvSpPr>
              <p:spPr bwMode="auto">
                <a:xfrm>
                  <a:off x="5334000" y="2716487"/>
                  <a:ext cx="4384832" cy="1169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8275" tIns="64138" rIns="128275" bIns="6413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198" b="1" dirty="0">
                      <a:solidFill>
                        <a:srgbClr val="000000"/>
                      </a:solidFill>
                      <a:latin typeface="Comic Sans MS" charset="0"/>
                    </a:rPr>
                    <a:t>P</a:t>
                  </a:r>
                  <a:r>
                    <a:rPr lang="en-US" sz="1681" b="1" dirty="0">
                      <a:solidFill>
                        <a:srgbClr val="000000"/>
                      </a:solidFill>
                      <a:latin typeface="Comic Sans MS" charset="0"/>
                    </a:rPr>
                    <a:t>ORTLAND </a:t>
                  </a:r>
                  <a:r>
                    <a:rPr lang="en-US" sz="2198" b="1" dirty="0">
                      <a:solidFill>
                        <a:srgbClr val="000000"/>
                      </a:solidFill>
                      <a:latin typeface="Comic Sans MS" charset="0"/>
                    </a:rPr>
                    <a:t>L</a:t>
                  </a:r>
                  <a:r>
                    <a:rPr lang="en-US" sz="1681" b="1" dirty="0">
                      <a:solidFill>
                        <a:srgbClr val="000000"/>
                      </a:solidFill>
                      <a:latin typeface="Comic Sans MS" charset="0"/>
                    </a:rPr>
                    <a:t>EADER</a:t>
                  </a:r>
                  <a:r>
                    <a:rPr lang="en-US" sz="1939" b="1" dirty="0">
                      <a:solidFill>
                        <a:srgbClr val="000000"/>
                      </a:solidFill>
                      <a:latin typeface="Comic Sans MS" charset="0"/>
                    </a:rPr>
                    <a:t>S</a:t>
                  </a:r>
                  <a:r>
                    <a:rPr lang="en-US" sz="1681" b="1" dirty="0">
                      <a:solidFill>
                        <a:srgbClr val="000000"/>
                      </a:solidFill>
                      <a:latin typeface="Comic Sans MS" charset="0"/>
                    </a:rPr>
                    <a:t>HIP </a:t>
                  </a:r>
                  <a:r>
                    <a:rPr lang="en-US" sz="2198" b="1" dirty="0">
                      <a:solidFill>
                        <a:srgbClr val="000000"/>
                      </a:solidFill>
                      <a:latin typeface="Comic Sans MS" charset="0"/>
                    </a:rPr>
                    <a:t>I</a:t>
                  </a:r>
                  <a:r>
                    <a:rPr lang="en-US" sz="1681" b="1" dirty="0">
                      <a:solidFill>
                        <a:srgbClr val="000000"/>
                      </a:solidFill>
                      <a:latin typeface="Comic Sans MS" charset="0"/>
                    </a:rPr>
                    <a:t>N</a:t>
                  </a:r>
                  <a:r>
                    <a:rPr lang="en-US" sz="1939" b="1" dirty="0">
                      <a:solidFill>
                        <a:srgbClr val="000000"/>
                      </a:solidFill>
                      <a:latin typeface="Comic Sans MS" charset="0"/>
                    </a:rPr>
                    <a:t>S</a:t>
                  </a:r>
                  <a:r>
                    <a:rPr lang="en-US" sz="1681" b="1" dirty="0">
                      <a:solidFill>
                        <a:srgbClr val="000000"/>
                      </a:solidFill>
                      <a:latin typeface="Comic Sans MS" charset="0"/>
                    </a:rPr>
                    <a:t>TITUTE</a:t>
                  </a:r>
                  <a:r>
                    <a:rPr lang="en-US" sz="1681" b="1" dirty="0">
                      <a:latin typeface="Comic Sans MS" charset="0"/>
                    </a:rPr>
                    <a:t>  </a:t>
                  </a:r>
                  <a:r>
                    <a:rPr lang="en-US" sz="1681" b="1" dirty="0"/>
                    <a:t>  </a:t>
                  </a:r>
                </a:p>
                <a:p>
                  <a:pPr eaLnBrk="1" hangingPunct="1">
                    <a:spcBef>
                      <a:spcPct val="50000"/>
                    </a:spcBef>
                    <a:defRPr/>
                  </a:pPr>
                  <a:endParaRPr lang="en-US" sz="1681" b="1" dirty="0"/>
                </a:p>
                <a:p>
                  <a:pPr algn="r" eaLnBrk="1" hangingPunct="1">
                    <a:spcBef>
                      <a:spcPct val="50000"/>
                    </a:spcBef>
                    <a:defRPr/>
                  </a:pPr>
                  <a:endParaRPr lang="en-US" sz="1422" b="1" dirty="0"/>
                </a:p>
                <a:p>
                  <a:pPr algn="r" eaLnBrk="1" hangingPunct="1">
                    <a:spcBef>
                      <a:spcPct val="50000"/>
                    </a:spcBef>
                    <a:defRPr/>
                  </a:pPr>
                  <a:endParaRPr lang="en-US" sz="1422" b="1" dirty="0"/>
                </a:p>
              </p:txBody>
            </p:sp>
          </p:grpSp>
        </p:grpSp>
        <p:pic>
          <p:nvPicPr>
            <p:cNvPr id="9" name="Picture 31" descr="yin yang PLI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63000" y="2800774"/>
              <a:ext cx="798036" cy="780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4218035885"/>
              </p:ext>
            </p:extLst>
          </p:nvPr>
        </p:nvGraphicFramePr>
        <p:xfrm>
          <a:off x="1083732" y="762000"/>
          <a:ext cx="10710009" cy="6510641"/>
        </p:xfrm>
        <a:graphic>
          <a:graphicData uri="http://schemas.openxmlformats.org/presentationml/2006/ole">
            <mc:AlternateContent xmlns:mc="http://schemas.openxmlformats.org/markup-compatibility/2006">
              <mc:Choice xmlns:v="urn:schemas-microsoft-com:vml" Requires="v">
                <p:oleObj name="Document" r:id="rId4" imgW="5461000" imgH="4038600" progId="Word.Document.12">
                  <p:embed/>
                </p:oleObj>
              </mc:Choice>
              <mc:Fallback>
                <p:oleObj name="Document" r:id="rId4" imgW="5461000" imgH="4038600" progId="Word.Document.12">
                  <p:embed/>
                  <p:pic>
                    <p:nvPicPr>
                      <p:cNvPr id="2" name="Object 1"/>
                      <p:cNvPicPr/>
                      <p:nvPr/>
                    </p:nvPicPr>
                    <p:blipFill>
                      <a:blip r:embed="rId5"/>
                      <a:stretch>
                        <a:fillRect/>
                      </a:stretch>
                    </p:blipFill>
                    <p:spPr>
                      <a:xfrm>
                        <a:off x="1083732" y="762000"/>
                        <a:ext cx="10710009" cy="6510641"/>
                      </a:xfrm>
                      <a:prstGeom prst="rect">
                        <a:avLst/>
                      </a:prstGeom>
                    </p:spPr>
                  </p:pic>
                </p:oleObj>
              </mc:Fallback>
            </mc:AlternateContent>
          </a:graphicData>
        </a:graphic>
      </p:graphicFrame>
    </p:spTree>
    <p:extLst>
      <p:ext uri="{BB962C8B-B14F-4D97-AF65-F5344CB8AC3E}">
        <p14:creationId xmlns:p14="http://schemas.microsoft.com/office/powerpoint/2010/main" val="203680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21" name="Rectangle 5"/>
          <p:cNvSpPr>
            <a:spLocks noChangeArrowheads="1"/>
          </p:cNvSpPr>
          <p:nvPr/>
        </p:nvSpPr>
        <p:spPr bwMode="auto">
          <a:xfrm>
            <a:off x="650240" y="914399"/>
            <a:ext cx="12024360" cy="5562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085" tIns="58044" rIns="116085" bIns="58044"/>
          <a:lstStyle/>
          <a:p>
            <a:pPr marL="435313" indent="-435313">
              <a:spcBef>
                <a:spcPct val="20000"/>
              </a:spcBef>
              <a:buClr>
                <a:srgbClr val="055477"/>
              </a:buClr>
            </a:pPr>
            <a:endParaRPr lang="en-US" sz="3556" dirty="0">
              <a:latin typeface="Arial" charset="0"/>
            </a:endParaRPr>
          </a:p>
        </p:txBody>
      </p:sp>
      <p:sp>
        <p:nvSpPr>
          <p:cNvPr id="1007619" name="Rectangle 3"/>
          <p:cNvSpPr>
            <a:spLocks noGrp="1" noChangeArrowheads="1"/>
          </p:cNvSpPr>
          <p:nvPr>
            <p:ph type="title"/>
          </p:nvPr>
        </p:nvSpPr>
        <p:spPr>
          <a:xfrm>
            <a:off x="758616" y="0"/>
            <a:ext cx="9954345" cy="940407"/>
          </a:xfrm>
        </p:spPr>
        <p:txBody>
          <a:bodyPr/>
          <a:lstStyle/>
          <a:p>
            <a:r>
              <a:rPr lang="en-US" sz="3556" dirty="0"/>
              <a:t>Today</a:t>
            </a:r>
          </a:p>
        </p:txBody>
      </p:sp>
      <p:pic>
        <p:nvPicPr>
          <p:cNvPr id="2050" name="Picture 2" descr="The impact of good leadership on workplace success">
            <a:extLst>
              <a:ext uri="{FF2B5EF4-FFF2-40B4-BE49-F238E27FC236}">
                <a16:creationId xmlns:a16="http://schemas.microsoft.com/office/drawing/2014/main" id="{C3B0AA20-63E8-CFA9-3845-CFC3ECDA8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800" y="1580384"/>
            <a:ext cx="5512820" cy="41346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396F6EA1-C59D-374D-AAEC-36374FF9D868}"/>
              </a:ext>
            </a:extLst>
          </p:cNvPr>
          <p:cNvSpPr txBox="1">
            <a:spLocks noChangeArrowheads="1"/>
          </p:cNvSpPr>
          <p:nvPr/>
        </p:nvSpPr>
        <p:spPr bwMode="auto">
          <a:xfrm rot="19101487">
            <a:off x="5554109" y="3647954"/>
            <a:ext cx="3631534" cy="118228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12427" tIns="56211" rIns="112427" bIns="56211"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3900">
                <a:solidFill>
                  <a:schemeClr val="tx2"/>
                </a:solidFill>
                <a:latin typeface="Comic Sans MS" charset="0"/>
                <a:ea typeface="ＭＳ Ｐゴシック" charset="0"/>
              </a:defRPr>
            </a:lvl2pPr>
            <a:lvl3pPr algn="l" rtl="0" eaLnBrk="1" fontAlgn="base" hangingPunct="1">
              <a:spcBef>
                <a:spcPct val="0"/>
              </a:spcBef>
              <a:spcAft>
                <a:spcPct val="0"/>
              </a:spcAft>
              <a:defRPr sz="3900">
                <a:solidFill>
                  <a:schemeClr val="tx2"/>
                </a:solidFill>
                <a:latin typeface="Comic Sans MS" charset="0"/>
                <a:ea typeface="ＭＳ Ｐゴシック" charset="0"/>
              </a:defRPr>
            </a:lvl3pPr>
            <a:lvl4pPr algn="l" rtl="0" eaLnBrk="1" fontAlgn="base" hangingPunct="1">
              <a:spcBef>
                <a:spcPct val="0"/>
              </a:spcBef>
              <a:spcAft>
                <a:spcPct val="0"/>
              </a:spcAft>
              <a:defRPr sz="3900">
                <a:solidFill>
                  <a:schemeClr val="tx2"/>
                </a:solidFill>
                <a:latin typeface="Comic Sans MS" charset="0"/>
                <a:ea typeface="ＭＳ Ｐゴシック" charset="0"/>
              </a:defRPr>
            </a:lvl4pPr>
            <a:lvl5pPr algn="l" rtl="0" eaLnBrk="1" fontAlgn="base" hangingPunct="1">
              <a:spcBef>
                <a:spcPct val="0"/>
              </a:spcBef>
              <a:spcAft>
                <a:spcPct val="0"/>
              </a:spcAft>
              <a:defRPr sz="3900">
                <a:solidFill>
                  <a:schemeClr val="tx2"/>
                </a:solidFill>
                <a:latin typeface="Comic Sans MS" charset="0"/>
                <a:ea typeface="ＭＳ Ｐゴシック" charset="0"/>
              </a:defRPr>
            </a:lvl5pPr>
            <a:lvl6pPr marL="495965" algn="l" rtl="0" eaLnBrk="1" fontAlgn="base" hangingPunct="1">
              <a:spcBef>
                <a:spcPct val="0"/>
              </a:spcBef>
              <a:spcAft>
                <a:spcPct val="0"/>
              </a:spcAft>
              <a:defRPr sz="3900">
                <a:solidFill>
                  <a:schemeClr val="tx2"/>
                </a:solidFill>
                <a:latin typeface="Comic Sans MS" charset="0"/>
                <a:ea typeface="ＭＳ Ｐゴシック" charset="0"/>
              </a:defRPr>
            </a:lvl6pPr>
            <a:lvl7pPr marL="991930" algn="l" rtl="0" eaLnBrk="1" fontAlgn="base" hangingPunct="1">
              <a:spcBef>
                <a:spcPct val="0"/>
              </a:spcBef>
              <a:spcAft>
                <a:spcPct val="0"/>
              </a:spcAft>
              <a:defRPr sz="3900">
                <a:solidFill>
                  <a:schemeClr val="tx2"/>
                </a:solidFill>
                <a:latin typeface="Comic Sans MS" charset="0"/>
                <a:ea typeface="ＭＳ Ｐゴシック" charset="0"/>
              </a:defRPr>
            </a:lvl7pPr>
            <a:lvl8pPr marL="1487891" algn="l" rtl="0" eaLnBrk="1" fontAlgn="base" hangingPunct="1">
              <a:spcBef>
                <a:spcPct val="0"/>
              </a:spcBef>
              <a:spcAft>
                <a:spcPct val="0"/>
              </a:spcAft>
              <a:defRPr sz="3900">
                <a:solidFill>
                  <a:schemeClr val="tx2"/>
                </a:solidFill>
                <a:latin typeface="Comic Sans MS" charset="0"/>
                <a:ea typeface="ＭＳ Ｐゴシック" charset="0"/>
              </a:defRPr>
            </a:lvl8pPr>
            <a:lvl9pPr marL="1983854" algn="l" rtl="0" eaLnBrk="1" fontAlgn="base" hangingPunct="1">
              <a:spcBef>
                <a:spcPct val="0"/>
              </a:spcBef>
              <a:spcAft>
                <a:spcPct val="0"/>
              </a:spcAft>
              <a:defRPr sz="3900">
                <a:solidFill>
                  <a:schemeClr val="tx2"/>
                </a:solidFill>
                <a:latin typeface="Comic Sans MS" charset="0"/>
                <a:ea typeface="ＭＳ Ｐゴシック" charset="0"/>
              </a:defRPr>
            </a:lvl9pPr>
            <a:extLst/>
          </a:lstStyle>
          <a:p>
            <a:pPr algn="ctr"/>
            <a:r>
              <a:rPr lang="en-US" sz="6000" dirty="0">
                <a:solidFill>
                  <a:schemeClr val="bg2"/>
                </a:solidFill>
                <a:effectLst>
                  <a:outerShdw blurRad="50800" dist="38100" algn="l" rotWithShape="0">
                    <a:prstClr val="black">
                      <a:alpha val="40000"/>
                    </a:prstClr>
                  </a:outerShdw>
                </a:effectLst>
                <a:latin typeface="Comic Sans MS" charset="0"/>
              </a:rPr>
              <a:t>IMPACT!</a:t>
            </a:r>
            <a:endParaRPr lang="en-US" sz="8800" dirty="0">
              <a:solidFill>
                <a:schemeClr val="bg2"/>
              </a:solidFill>
              <a:effectLst>
                <a:outerShdw blurRad="50800" dist="38100" algn="l" rotWithShape="0">
                  <a:prstClr val="black">
                    <a:alpha val="40000"/>
                  </a:prstClr>
                </a:outerShdw>
              </a:effectLst>
              <a:latin typeface="Comic Sans MS" charset="0"/>
            </a:endParaRPr>
          </a:p>
        </p:txBody>
      </p:sp>
    </p:spTree>
    <p:extLst>
      <p:ext uri="{BB962C8B-B14F-4D97-AF65-F5344CB8AC3E}">
        <p14:creationId xmlns:p14="http://schemas.microsoft.com/office/powerpoint/2010/main" val="357789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332AD5-2F7F-444E-B4E5-9FAFC0933A23}"/>
              </a:ext>
            </a:extLst>
          </p:cNvPr>
          <p:cNvSpPr>
            <a:spLocks noGrp="1"/>
          </p:cNvSpPr>
          <p:nvPr>
            <p:ph type="title"/>
          </p:nvPr>
        </p:nvSpPr>
        <p:spPr>
          <a:xfrm>
            <a:off x="6959600" y="14591"/>
            <a:ext cx="6045200" cy="1128409"/>
          </a:xfrm>
        </p:spPr>
        <p:txBody>
          <a:bodyPr>
            <a:noAutofit/>
          </a:bodyPr>
          <a:lstStyle/>
          <a:p>
            <a:r>
              <a:rPr lang="en-US" sz="3600" dirty="0"/>
              <a:t>Alan </a:t>
            </a:r>
            <a:r>
              <a:rPr lang="en-US" sz="3600" dirty="0" err="1"/>
              <a:t>Cabelly</a:t>
            </a:r>
            <a:r>
              <a:rPr lang="en-US" sz="3600" dirty="0"/>
              <a:t>, </a:t>
            </a:r>
            <a:r>
              <a:rPr lang="en-US" sz="2400" dirty="0"/>
              <a:t>Ph. D., SHRM-SCP</a:t>
            </a:r>
            <a:br>
              <a:rPr lang="en-US" sz="2800" dirty="0"/>
            </a:br>
            <a:r>
              <a:rPr lang="en-US" sz="2200" dirty="0" err="1"/>
              <a:t>alanc@pdx.edu</a:t>
            </a:r>
            <a:r>
              <a:rPr lang="en-US" sz="2200" dirty="0"/>
              <a:t> 503-250-3758 @</a:t>
            </a:r>
            <a:r>
              <a:rPr lang="en-US" sz="2200" dirty="0" err="1"/>
              <a:t>AlanLeads</a:t>
            </a:r>
            <a:endParaRPr lang="en-US" sz="2200" dirty="0"/>
          </a:p>
        </p:txBody>
      </p:sp>
      <p:pic>
        <p:nvPicPr>
          <p:cNvPr id="2" name="Picture Placeholder 1" descr="AlanBlueStanding.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368" b="7368"/>
          <a:stretch>
            <a:fillRect/>
          </a:stretch>
        </p:blipFill>
        <p:spPr>
          <a:xfrm>
            <a:off x="43356" y="-152400"/>
            <a:ext cx="6793895" cy="8435882"/>
          </a:xfrm>
        </p:spPr>
      </p:pic>
      <p:sp>
        <p:nvSpPr>
          <p:cNvPr id="6" name="Text Placeholder 5">
            <a:extLst>
              <a:ext uri="{FF2B5EF4-FFF2-40B4-BE49-F238E27FC236}">
                <a16:creationId xmlns:a16="http://schemas.microsoft.com/office/drawing/2014/main" id="{AA442B32-A076-D34C-A324-394282E879F8}"/>
              </a:ext>
            </a:extLst>
          </p:cNvPr>
          <p:cNvSpPr>
            <a:spLocks noGrp="1"/>
          </p:cNvSpPr>
          <p:nvPr>
            <p:ph type="body" sz="quarter" idx="11"/>
          </p:nvPr>
        </p:nvSpPr>
        <p:spPr>
          <a:xfrm>
            <a:off x="6837251" y="1600200"/>
            <a:ext cx="6124193" cy="938654"/>
          </a:xfrm>
        </p:spPr>
        <p:txBody>
          <a:bodyPr/>
          <a:lstStyle/>
          <a:p>
            <a:pPr algn="ctr"/>
            <a:r>
              <a:rPr lang="en-US" b="1" dirty="0">
                <a:solidFill>
                  <a:schemeClr val="tx1"/>
                </a:solidFill>
              </a:rPr>
              <a:t>Portland Leadership Institute</a:t>
            </a:r>
          </a:p>
          <a:p>
            <a:pPr algn="ctr"/>
            <a:r>
              <a:rPr lang="en-US" sz="1930" b="1" dirty="0" err="1">
                <a:solidFill>
                  <a:schemeClr val="tx1"/>
                </a:solidFill>
              </a:rPr>
              <a:t>www.PortlandLeadershipInstitute.com</a:t>
            </a:r>
            <a:endParaRPr lang="en-US" sz="1930" b="1" dirty="0">
              <a:solidFill>
                <a:schemeClr val="tx1"/>
              </a:solidFill>
            </a:endParaRPr>
          </a:p>
        </p:txBody>
      </p:sp>
      <p:sp>
        <p:nvSpPr>
          <p:cNvPr id="3" name="Rectangle 2"/>
          <p:cNvSpPr/>
          <p:nvPr/>
        </p:nvSpPr>
        <p:spPr>
          <a:xfrm>
            <a:off x="6959600" y="2514600"/>
            <a:ext cx="5946754" cy="4817783"/>
          </a:xfrm>
          <a:prstGeom prst="rect">
            <a:avLst/>
          </a:prstGeom>
        </p:spPr>
        <p:txBody>
          <a:bodyPr wrap="square" lIns="126098" tIns="63050" rIns="126098" bIns="63050">
            <a:spAutoFit/>
          </a:bodyPr>
          <a:lstStyle/>
          <a:p>
            <a:pPr>
              <a:buFont typeface="Symbol" charset="0"/>
              <a:buNone/>
            </a:pPr>
            <a:r>
              <a:rPr lang="en-US" sz="1793" b="1" dirty="0">
                <a:solidFill>
                  <a:srgbClr val="78D6EA"/>
                </a:solidFill>
                <a:latin typeface="Comic Sans MS" charset="0"/>
              </a:rPr>
              <a:t>Alan Cabelly, Professor Emeritus, Portland State University, is a Nationally and Internationally Recognized Speaker, Teacher, and Consultant, the recipient of numerous teaching and other HR awards. His work focuses on Leadership Excellence in the 21</a:t>
            </a:r>
            <a:r>
              <a:rPr lang="en-US" sz="1793" b="1" baseline="30000" dirty="0">
                <a:solidFill>
                  <a:srgbClr val="78D6EA"/>
                </a:solidFill>
                <a:latin typeface="Comic Sans MS" charset="0"/>
              </a:rPr>
              <a:t>st</a:t>
            </a:r>
            <a:r>
              <a:rPr lang="en-US" sz="1793" b="1" dirty="0">
                <a:solidFill>
                  <a:srgbClr val="78D6EA"/>
                </a:solidFill>
                <a:latin typeface="Comic Sans MS" charset="0"/>
              </a:rPr>
              <a:t> Century, Generational Relationships in the Workplace, and Teambuilding with the </a:t>
            </a:r>
            <a:r>
              <a:rPr lang="en-US" sz="1793" b="1" dirty="0" err="1">
                <a:solidFill>
                  <a:srgbClr val="78D6EA"/>
                </a:solidFill>
                <a:latin typeface="Comic Sans MS" charset="0"/>
              </a:rPr>
              <a:t>DiSC</a:t>
            </a:r>
            <a:r>
              <a:rPr lang="en-US" sz="1930" baseline="30000" dirty="0">
                <a:solidFill>
                  <a:srgbClr val="78D6EA"/>
                </a:solidFill>
                <a:latin typeface="Arial" charset="0"/>
              </a:rPr>
              <a:t>©</a:t>
            </a:r>
            <a:r>
              <a:rPr lang="en-US" sz="1793" b="1" dirty="0">
                <a:solidFill>
                  <a:srgbClr val="78D6EA"/>
                </a:solidFill>
                <a:latin typeface="Comic Sans MS" charset="0"/>
              </a:rPr>
              <a:t>. His personal mission is to help individuals increase their leadership skills and improve the functioning of their work teams.  Alan helps people find passion in their work life environment, leading to greater individual engagement and satisfaction, and increased organization productivity. His multigenerational family includes two grandsons and two granddaughters. In his spare time he gardens, mentors, and travels the world with his wife/partner Jean Benevento.      </a:t>
            </a:r>
          </a:p>
        </p:txBody>
      </p:sp>
    </p:spTree>
    <p:extLst>
      <p:ext uri="{BB962C8B-B14F-4D97-AF65-F5344CB8AC3E}">
        <p14:creationId xmlns:p14="http://schemas.microsoft.com/office/powerpoint/2010/main" val="403129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5D96EA-9B62-9157-5367-74340B686653}"/>
              </a:ext>
            </a:extLst>
          </p:cNvPr>
          <p:cNvGrpSpPr/>
          <p:nvPr/>
        </p:nvGrpSpPr>
        <p:grpSpPr>
          <a:xfrm>
            <a:off x="-8" y="0"/>
            <a:ext cx="13004808" cy="1148163"/>
            <a:chOff x="0" y="0"/>
            <a:chExt cx="13004808" cy="1148163"/>
          </a:xfrm>
        </p:grpSpPr>
        <p:sp>
          <p:nvSpPr>
            <p:cNvPr id="3" name="Rectangle 2">
              <a:extLst>
                <a:ext uri="{FF2B5EF4-FFF2-40B4-BE49-F238E27FC236}">
                  <a16:creationId xmlns:a16="http://schemas.microsoft.com/office/drawing/2014/main" id="{56846D16-E27C-BBA0-E9CF-7D9A9AD6B959}"/>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6" name="Picture 5">
              <a:extLst>
                <a:ext uri="{FF2B5EF4-FFF2-40B4-BE49-F238E27FC236}">
                  <a16:creationId xmlns:a16="http://schemas.microsoft.com/office/drawing/2014/main" id="{DD2EC6EB-7467-03F6-F5D1-0B72AFFD1AF2}"/>
                </a:ext>
              </a:extLst>
            </p:cNvPr>
            <p:cNvPicPr>
              <a:picLocks noChangeAspect="1"/>
            </p:cNvPicPr>
            <p:nvPr userDrawn="1"/>
          </p:nvPicPr>
          <p:blipFill>
            <a:blip r:embed="rId3"/>
            <a:stretch>
              <a:fillRect/>
            </a:stretch>
          </p:blipFill>
          <p:spPr>
            <a:xfrm>
              <a:off x="11677228" y="1"/>
              <a:ext cx="1327571" cy="1148162"/>
            </a:xfrm>
            <a:prstGeom prst="rect">
              <a:avLst/>
            </a:prstGeom>
          </p:spPr>
        </p:pic>
      </p:grpSp>
      <p:pic>
        <p:nvPicPr>
          <p:cNvPr id="4" name="Picture 3"/>
          <p:cNvPicPr>
            <a:picLocks noChangeAspect="1"/>
          </p:cNvPicPr>
          <p:nvPr/>
        </p:nvPicPr>
        <p:blipFill>
          <a:blip r:embed="rId4"/>
          <a:stretch>
            <a:fillRect/>
          </a:stretch>
        </p:blipFill>
        <p:spPr>
          <a:xfrm>
            <a:off x="1559559" y="987299"/>
            <a:ext cx="10210800" cy="6489265"/>
          </a:xfrm>
          <a:prstGeom prst="rect">
            <a:avLst/>
          </a:prstGeom>
        </p:spPr>
      </p:pic>
      <p:sp>
        <p:nvSpPr>
          <p:cNvPr id="28673" name="Rectangle 2"/>
          <p:cNvSpPr>
            <a:spLocks noGrp="1" noChangeArrowheads="1"/>
          </p:cNvSpPr>
          <p:nvPr>
            <p:ph type="title"/>
          </p:nvPr>
        </p:nvSpPr>
        <p:spPr>
          <a:xfrm>
            <a:off x="25400" y="228600"/>
            <a:ext cx="11595947" cy="563878"/>
          </a:xfrm>
        </p:spPr>
        <p:txBody>
          <a:bodyPr/>
          <a:lstStyle/>
          <a:p>
            <a:pPr algn="ctr"/>
            <a:r>
              <a:rPr lang="en-US" b="1" dirty="0">
                <a:solidFill>
                  <a:schemeClr val="bg1"/>
                </a:solidFill>
                <a:latin typeface="Comic Sans MS" charset="0"/>
              </a:rPr>
              <a:t>Perspective</a:t>
            </a:r>
            <a:endParaRPr lang="en-US" sz="3100" b="1" dirty="0">
              <a:solidFill>
                <a:schemeClr val="bg1"/>
              </a:solidFill>
              <a:latin typeface="Comic Sans MS" charset="0"/>
            </a:endParaRPr>
          </a:p>
        </p:txBody>
      </p:sp>
      <p:sp>
        <p:nvSpPr>
          <p:cNvPr id="5" name="Rectangle 2">
            <a:extLst>
              <a:ext uri="{FF2B5EF4-FFF2-40B4-BE49-F238E27FC236}">
                <a16:creationId xmlns:a16="http://schemas.microsoft.com/office/drawing/2014/main" id="{C2DCE1D1-C3C0-5243-ADC6-EEAD3EED74FB}"/>
              </a:ext>
            </a:extLst>
          </p:cNvPr>
          <p:cNvSpPr txBox="1">
            <a:spLocks noChangeArrowheads="1"/>
          </p:cNvSpPr>
          <p:nvPr/>
        </p:nvSpPr>
        <p:spPr bwMode="auto">
          <a:xfrm>
            <a:off x="2143760" y="960121"/>
            <a:ext cx="8968740" cy="563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173" tIns="49585" rIns="99173" bIns="49585"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3900">
                <a:solidFill>
                  <a:schemeClr val="tx2"/>
                </a:solidFill>
                <a:latin typeface="Comic Sans MS" charset="0"/>
                <a:ea typeface="ＭＳ Ｐゴシック" charset="0"/>
              </a:defRPr>
            </a:lvl2pPr>
            <a:lvl3pPr algn="l" rtl="0" eaLnBrk="1" fontAlgn="base" hangingPunct="1">
              <a:spcBef>
                <a:spcPct val="0"/>
              </a:spcBef>
              <a:spcAft>
                <a:spcPct val="0"/>
              </a:spcAft>
              <a:defRPr sz="3900">
                <a:solidFill>
                  <a:schemeClr val="tx2"/>
                </a:solidFill>
                <a:latin typeface="Comic Sans MS" charset="0"/>
                <a:ea typeface="ＭＳ Ｐゴシック" charset="0"/>
              </a:defRPr>
            </a:lvl3pPr>
            <a:lvl4pPr algn="l" rtl="0" eaLnBrk="1" fontAlgn="base" hangingPunct="1">
              <a:spcBef>
                <a:spcPct val="0"/>
              </a:spcBef>
              <a:spcAft>
                <a:spcPct val="0"/>
              </a:spcAft>
              <a:defRPr sz="3900">
                <a:solidFill>
                  <a:schemeClr val="tx2"/>
                </a:solidFill>
                <a:latin typeface="Comic Sans MS" charset="0"/>
                <a:ea typeface="ＭＳ Ｐゴシック" charset="0"/>
              </a:defRPr>
            </a:lvl4pPr>
            <a:lvl5pPr algn="l" rtl="0" eaLnBrk="1" fontAlgn="base" hangingPunct="1">
              <a:spcBef>
                <a:spcPct val="0"/>
              </a:spcBef>
              <a:spcAft>
                <a:spcPct val="0"/>
              </a:spcAft>
              <a:defRPr sz="3900">
                <a:solidFill>
                  <a:schemeClr val="tx2"/>
                </a:solidFill>
                <a:latin typeface="Comic Sans MS" charset="0"/>
                <a:ea typeface="ＭＳ Ｐゴシック" charset="0"/>
              </a:defRPr>
            </a:lvl5pPr>
            <a:lvl6pPr marL="495861" algn="l" rtl="0" eaLnBrk="1" fontAlgn="base" hangingPunct="1">
              <a:spcBef>
                <a:spcPct val="0"/>
              </a:spcBef>
              <a:spcAft>
                <a:spcPct val="0"/>
              </a:spcAft>
              <a:defRPr sz="3900">
                <a:solidFill>
                  <a:schemeClr val="tx2"/>
                </a:solidFill>
                <a:latin typeface="Comic Sans MS" charset="0"/>
                <a:ea typeface="ＭＳ Ｐゴシック" charset="0"/>
              </a:defRPr>
            </a:lvl6pPr>
            <a:lvl7pPr marL="991722" algn="l" rtl="0" eaLnBrk="1" fontAlgn="base" hangingPunct="1">
              <a:spcBef>
                <a:spcPct val="0"/>
              </a:spcBef>
              <a:spcAft>
                <a:spcPct val="0"/>
              </a:spcAft>
              <a:defRPr sz="3900">
                <a:solidFill>
                  <a:schemeClr val="tx2"/>
                </a:solidFill>
                <a:latin typeface="Comic Sans MS" charset="0"/>
                <a:ea typeface="ＭＳ Ｐゴシック" charset="0"/>
              </a:defRPr>
            </a:lvl7pPr>
            <a:lvl8pPr marL="1487578" algn="l" rtl="0" eaLnBrk="1" fontAlgn="base" hangingPunct="1">
              <a:spcBef>
                <a:spcPct val="0"/>
              </a:spcBef>
              <a:spcAft>
                <a:spcPct val="0"/>
              </a:spcAft>
              <a:defRPr sz="3900">
                <a:solidFill>
                  <a:schemeClr val="tx2"/>
                </a:solidFill>
                <a:latin typeface="Comic Sans MS" charset="0"/>
                <a:ea typeface="ＭＳ Ｐゴシック" charset="0"/>
              </a:defRPr>
            </a:lvl8pPr>
            <a:lvl9pPr marL="1983436" algn="l" rtl="0" eaLnBrk="1" fontAlgn="base" hangingPunct="1">
              <a:spcBef>
                <a:spcPct val="0"/>
              </a:spcBef>
              <a:spcAft>
                <a:spcPct val="0"/>
              </a:spcAft>
              <a:defRPr sz="3900">
                <a:solidFill>
                  <a:schemeClr val="tx2"/>
                </a:solidFill>
                <a:latin typeface="Comic Sans MS" charset="0"/>
                <a:ea typeface="ＭＳ Ｐゴシック" charset="0"/>
              </a:defRPr>
            </a:lvl9pPr>
            <a:extLst/>
          </a:lstStyle>
          <a:p>
            <a:r>
              <a:rPr lang="en-US" sz="3200" b="1" dirty="0">
                <a:solidFill>
                  <a:schemeClr val="accent1"/>
                </a:solidFill>
                <a:latin typeface="Comic Sans MS" charset="0"/>
              </a:rPr>
              <a:t>Who’s telling the truth?</a:t>
            </a:r>
            <a:endParaRPr lang="en-US" sz="3100" b="1" dirty="0">
              <a:solidFill>
                <a:schemeClr val="accent1"/>
              </a:solidFill>
              <a:latin typeface="Comic Sans MS" charset="0"/>
            </a:endParaRPr>
          </a:p>
        </p:txBody>
      </p:sp>
    </p:spTree>
    <p:extLst>
      <p:ext uri="{BB962C8B-B14F-4D97-AF65-F5344CB8AC3E}">
        <p14:creationId xmlns:p14="http://schemas.microsoft.com/office/powerpoint/2010/main" val="3783058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21C65A0-B66A-B6E1-4BC6-1F01DEAE8802}"/>
              </a:ext>
            </a:extLst>
          </p:cNvPr>
          <p:cNvGrpSpPr/>
          <p:nvPr/>
        </p:nvGrpSpPr>
        <p:grpSpPr>
          <a:xfrm>
            <a:off x="-8" y="-8719"/>
            <a:ext cx="13004808" cy="1148163"/>
            <a:chOff x="0" y="0"/>
            <a:chExt cx="13004808" cy="1148163"/>
          </a:xfrm>
        </p:grpSpPr>
        <p:sp>
          <p:nvSpPr>
            <p:cNvPr id="9" name="Rectangle 8">
              <a:extLst>
                <a:ext uri="{FF2B5EF4-FFF2-40B4-BE49-F238E27FC236}">
                  <a16:creationId xmlns:a16="http://schemas.microsoft.com/office/drawing/2014/main" id="{0413A01E-2853-E2C2-D63A-EDCABBC29FA7}"/>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11" name="Picture 10">
              <a:extLst>
                <a:ext uri="{FF2B5EF4-FFF2-40B4-BE49-F238E27FC236}">
                  <a16:creationId xmlns:a16="http://schemas.microsoft.com/office/drawing/2014/main" id="{CA9B0F40-91EA-6700-2545-741F45BECC20}"/>
                </a:ext>
              </a:extLst>
            </p:cNvPr>
            <p:cNvPicPr>
              <a:picLocks noChangeAspect="1"/>
            </p:cNvPicPr>
            <p:nvPr userDrawn="1"/>
          </p:nvPicPr>
          <p:blipFill>
            <a:blip r:embed="rId3"/>
            <a:stretch>
              <a:fillRect/>
            </a:stretch>
          </p:blipFill>
          <p:spPr>
            <a:xfrm>
              <a:off x="11677228" y="1"/>
              <a:ext cx="1327571" cy="1148162"/>
            </a:xfrm>
            <a:prstGeom prst="rect">
              <a:avLst/>
            </a:prstGeom>
          </p:spPr>
        </p:pic>
      </p:grpSp>
      <p:pic>
        <p:nvPicPr>
          <p:cNvPr id="5" name="irc_mi" descr="http://fontslogo.com/wp-content/uploads/2013/02/Fedex-Logo-Font.jpg"/>
          <p:cNvPicPr/>
          <p:nvPr/>
        </p:nvPicPr>
        <p:blipFill>
          <a:blip r:embed="rId4">
            <a:extLst>
              <a:ext uri="{28A0092B-C50C-407E-A947-70E740481C1C}">
                <a14:useLocalDpi xmlns:a14="http://schemas.microsoft.com/office/drawing/2010/main" val="0"/>
              </a:ext>
            </a:extLst>
          </a:blip>
          <a:srcRect/>
          <a:stretch>
            <a:fillRect/>
          </a:stretch>
        </p:blipFill>
        <p:spPr bwMode="auto">
          <a:xfrm>
            <a:off x="3029532" y="2133603"/>
            <a:ext cx="7167419" cy="2590800"/>
          </a:xfrm>
          <a:prstGeom prst="rect">
            <a:avLst/>
          </a:prstGeom>
          <a:noFill/>
          <a:ln>
            <a:noFill/>
          </a:ln>
        </p:spPr>
      </p:pic>
      <p:sp>
        <p:nvSpPr>
          <p:cNvPr id="3" name="Title 2">
            <a:extLst>
              <a:ext uri="{FF2B5EF4-FFF2-40B4-BE49-F238E27FC236}">
                <a16:creationId xmlns:a16="http://schemas.microsoft.com/office/drawing/2014/main" id="{C4337592-6D51-246A-20E1-555C6ABA6FD7}"/>
              </a:ext>
            </a:extLst>
          </p:cNvPr>
          <p:cNvSpPr>
            <a:spLocks noGrp="1"/>
          </p:cNvSpPr>
          <p:nvPr>
            <p:ph type="title"/>
          </p:nvPr>
        </p:nvSpPr>
        <p:spPr/>
        <p:txBody>
          <a:bodyPr/>
          <a:lstStyle/>
          <a:p>
            <a:endParaRPr lang="en-US"/>
          </a:p>
        </p:txBody>
      </p:sp>
      <p:sp>
        <p:nvSpPr>
          <p:cNvPr id="13" name="Rectangle 2">
            <a:extLst>
              <a:ext uri="{FF2B5EF4-FFF2-40B4-BE49-F238E27FC236}">
                <a16:creationId xmlns:a16="http://schemas.microsoft.com/office/drawing/2014/main" id="{BB765D40-F6EF-3BE5-CAA1-E78FC6667977}"/>
              </a:ext>
            </a:extLst>
          </p:cNvPr>
          <p:cNvSpPr txBox="1">
            <a:spLocks noChangeArrowheads="1"/>
          </p:cNvSpPr>
          <p:nvPr/>
        </p:nvSpPr>
        <p:spPr bwMode="auto">
          <a:xfrm>
            <a:off x="25400" y="228600"/>
            <a:ext cx="11595947" cy="563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9213" tIns="49607" rIns="99213" bIns="49607" numCol="1" anchor="b" anchorCtr="0" compatLnSpc="1">
            <a:prstTxWarp prst="textNoShape">
              <a:avLst/>
            </a:prstTxWarp>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pPr algn="ctr"/>
            <a:r>
              <a:rPr lang="en-US" b="1" dirty="0">
                <a:solidFill>
                  <a:schemeClr val="bg1"/>
                </a:solidFill>
                <a:latin typeface="Comic Sans MS" charset="0"/>
              </a:rPr>
              <a:t>What Don’t You See?</a:t>
            </a:r>
            <a:endParaRPr lang="en-US" sz="3100" b="1" dirty="0">
              <a:solidFill>
                <a:schemeClr val="bg1"/>
              </a:solidFill>
              <a:latin typeface="Comic Sans MS" charset="0"/>
            </a:endParaRPr>
          </a:p>
        </p:txBody>
      </p:sp>
    </p:spTree>
    <p:extLst>
      <p:ext uri="{BB962C8B-B14F-4D97-AF65-F5344CB8AC3E}">
        <p14:creationId xmlns:p14="http://schemas.microsoft.com/office/powerpoint/2010/main" val="2171824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12DF31-32FE-B40A-93A4-A7F300ED6194}"/>
              </a:ext>
            </a:extLst>
          </p:cNvPr>
          <p:cNvGrpSpPr/>
          <p:nvPr/>
        </p:nvGrpSpPr>
        <p:grpSpPr>
          <a:xfrm>
            <a:off x="-8" y="0"/>
            <a:ext cx="13004808" cy="1148163"/>
            <a:chOff x="0" y="0"/>
            <a:chExt cx="13004808" cy="1148163"/>
          </a:xfrm>
        </p:grpSpPr>
        <p:sp>
          <p:nvSpPr>
            <p:cNvPr id="4" name="Rectangle 3">
              <a:extLst>
                <a:ext uri="{FF2B5EF4-FFF2-40B4-BE49-F238E27FC236}">
                  <a16:creationId xmlns:a16="http://schemas.microsoft.com/office/drawing/2014/main" id="{FE4A875F-B1EC-AD48-26B4-565BDD17F004}"/>
                </a:ext>
              </a:extLst>
            </p:cNvPr>
            <p:cNvSpPr/>
            <p:nvPr userDrawn="1"/>
          </p:nvSpPr>
          <p:spPr>
            <a:xfrm>
              <a:off x="0" y="0"/>
              <a:ext cx="13004808" cy="94040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6098" tIns="63050" rIns="126098" bIns="63050" rtlCol="0" anchor="ctr"/>
            <a:lstStyle/>
            <a:p>
              <a:pPr algn="ctr"/>
              <a:endParaRPr lang="en-US" sz="2482"/>
            </a:p>
          </p:txBody>
        </p:sp>
        <p:pic>
          <p:nvPicPr>
            <p:cNvPr id="5" name="Picture 4">
              <a:extLst>
                <a:ext uri="{FF2B5EF4-FFF2-40B4-BE49-F238E27FC236}">
                  <a16:creationId xmlns:a16="http://schemas.microsoft.com/office/drawing/2014/main" id="{759DF418-DCAC-1B03-E8B4-6D81635DDF49}"/>
                </a:ext>
              </a:extLst>
            </p:cNvPr>
            <p:cNvPicPr>
              <a:picLocks noChangeAspect="1"/>
            </p:cNvPicPr>
            <p:nvPr userDrawn="1"/>
          </p:nvPicPr>
          <p:blipFill>
            <a:blip r:embed="rId3"/>
            <a:stretch>
              <a:fillRect/>
            </a:stretch>
          </p:blipFill>
          <p:spPr>
            <a:xfrm>
              <a:off x="11677228" y="1"/>
              <a:ext cx="1327571" cy="1148162"/>
            </a:xfrm>
            <a:prstGeom prst="rect">
              <a:avLst/>
            </a:prstGeom>
          </p:spPr>
        </p:pic>
      </p:grpSp>
      <p:pic>
        <p:nvPicPr>
          <p:cNvPr id="3" name="Content Placeholder 2" descr="Hong Kong LogicProblem.jpg"/>
          <p:cNvPicPr>
            <a:picLocks noGrp="1" noChangeAspect="1"/>
          </p:cNvPicPr>
          <p:nvPr>
            <p:ph idx="1"/>
          </p:nvPr>
        </p:nvPicPr>
        <p:blipFill>
          <a:blip r:embed="rId4">
            <a:extLst>
              <a:ext uri="{28A0092B-C50C-407E-A947-70E740481C1C}">
                <a14:useLocalDpi xmlns:a14="http://schemas.microsoft.com/office/drawing/2010/main" val="0"/>
              </a:ext>
            </a:extLst>
          </a:blip>
          <a:srcRect t="6451" b="6451"/>
          <a:stretch>
            <a:fillRect/>
          </a:stretch>
        </p:blipFill>
        <p:spPr>
          <a:xfrm>
            <a:off x="3198867" y="1981204"/>
            <a:ext cx="6480848" cy="3873993"/>
          </a:xfrm>
        </p:spPr>
      </p:pic>
      <p:pic>
        <p:nvPicPr>
          <p:cNvPr id="9" name="Content Placeholder 2" descr="Hong Kong LogicProblem.jpg"/>
          <p:cNvPicPr>
            <a:picLocks noChangeAspect="1"/>
          </p:cNvPicPr>
          <p:nvPr/>
        </p:nvPicPr>
        <p:blipFill>
          <a:blip r:embed="rId4">
            <a:extLst>
              <a:ext uri="{28A0092B-C50C-407E-A947-70E740481C1C}">
                <a14:useLocalDpi xmlns:a14="http://schemas.microsoft.com/office/drawing/2010/main" val="0"/>
              </a:ext>
            </a:extLst>
          </a:blip>
          <a:srcRect t="6451" b="6451"/>
          <a:stretch>
            <a:fillRect/>
          </a:stretch>
        </p:blipFill>
        <p:spPr bwMode="auto">
          <a:xfrm rot="10800000">
            <a:off x="3177315" y="1612407"/>
            <a:ext cx="6480848" cy="3873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0" name="Rectangle 2"/>
          <p:cNvSpPr txBox="1">
            <a:spLocks noChangeArrowheads="1"/>
          </p:cNvSpPr>
          <p:nvPr/>
        </p:nvSpPr>
        <p:spPr bwMode="auto">
          <a:xfrm>
            <a:off x="2142836" y="5562606"/>
            <a:ext cx="8696960" cy="563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7488" tIns="48745" rIns="97488" bIns="48745"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3900">
                <a:solidFill>
                  <a:schemeClr val="tx2"/>
                </a:solidFill>
                <a:latin typeface="Comic Sans MS" charset="0"/>
                <a:ea typeface="ＭＳ Ｐゴシック" charset="0"/>
              </a:defRPr>
            </a:lvl2pPr>
            <a:lvl3pPr algn="l" rtl="0" eaLnBrk="1" fontAlgn="base" hangingPunct="1">
              <a:spcBef>
                <a:spcPct val="0"/>
              </a:spcBef>
              <a:spcAft>
                <a:spcPct val="0"/>
              </a:spcAft>
              <a:defRPr sz="3900">
                <a:solidFill>
                  <a:schemeClr val="tx2"/>
                </a:solidFill>
                <a:latin typeface="Comic Sans MS" charset="0"/>
                <a:ea typeface="ＭＳ Ｐゴシック" charset="0"/>
              </a:defRPr>
            </a:lvl3pPr>
            <a:lvl4pPr algn="l" rtl="0" eaLnBrk="1" fontAlgn="base" hangingPunct="1">
              <a:spcBef>
                <a:spcPct val="0"/>
              </a:spcBef>
              <a:spcAft>
                <a:spcPct val="0"/>
              </a:spcAft>
              <a:defRPr sz="3900">
                <a:solidFill>
                  <a:schemeClr val="tx2"/>
                </a:solidFill>
                <a:latin typeface="Comic Sans MS" charset="0"/>
                <a:ea typeface="ＭＳ Ｐゴシック" charset="0"/>
              </a:defRPr>
            </a:lvl4pPr>
            <a:lvl5pPr algn="l" rtl="0" eaLnBrk="1" fontAlgn="base" hangingPunct="1">
              <a:spcBef>
                <a:spcPct val="0"/>
              </a:spcBef>
              <a:spcAft>
                <a:spcPct val="0"/>
              </a:spcAft>
              <a:defRPr sz="3900">
                <a:solidFill>
                  <a:schemeClr val="tx2"/>
                </a:solidFill>
                <a:latin typeface="Comic Sans MS" charset="0"/>
                <a:ea typeface="ＭＳ Ｐゴシック" charset="0"/>
              </a:defRPr>
            </a:lvl5pPr>
            <a:lvl6pPr marL="496278" algn="l" rtl="0" eaLnBrk="1" fontAlgn="base" hangingPunct="1">
              <a:spcBef>
                <a:spcPct val="0"/>
              </a:spcBef>
              <a:spcAft>
                <a:spcPct val="0"/>
              </a:spcAft>
              <a:defRPr sz="3900">
                <a:solidFill>
                  <a:schemeClr val="tx2"/>
                </a:solidFill>
                <a:latin typeface="Comic Sans MS" charset="0"/>
                <a:ea typeface="ＭＳ Ｐゴシック" charset="0"/>
              </a:defRPr>
            </a:lvl6pPr>
            <a:lvl7pPr marL="992556" algn="l" rtl="0" eaLnBrk="1" fontAlgn="base" hangingPunct="1">
              <a:spcBef>
                <a:spcPct val="0"/>
              </a:spcBef>
              <a:spcAft>
                <a:spcPct val="0"/>
              </a:spcAft>
              <a:defRPr sz="3900">
                <a:solidFill>
                  <a:schemeClr val="tx2"/>
                </a:solidFill>
                <a:latin typeface="Comic Sans MS" charset="0"/>
                <a:ea typeface="ＭＳ Ｐゴシック" charset="0"/>
              </a:defRPr>
            </a:lvl7pPr>
            <a:lvl8pPr marL="1488832" algn="l" rtl="0" eaLnBrk="1" fontAlgn="base" hangingPunct="1">
              <a:spcBef>
                <a:spcPct val="0"/>
              </a:spcBef>
              <a:spcAft>
                <a:spcPct val="0"/>
              </a:spcAft>
              <a:defRPr sz="3900">
                <a:solidFill>
                  <a:schemeClr val="tx2"/>
                </a:solidFill>
                <a:latin typeface="Comic Sans MS" charset="0"/>
                <a:ea typeface="ＭＳ Ｐゴシック" charset="0"/>
              </a:defRPr>
            </a:lvl8pPr>
            <a:lvl9pPr marL="1985108" algn="l" rtl="0" eaLnBrk="1" fontAlgn="base" hangingPunct="1">
              <a:spcBef>
                <a:spcPct val="0"/>
              </a:spcBef>
              <a:spcAft>
                <a:spcPct val="0"/>
              </a:spcAft>
              <a:defRPr sz="3900">
                <a:solidFill>
                  <a:schemeClr val="tx2"/>
                </a:solidFill>
                <a:latin typeface="Comic Sans MS" charset="0"/>
                <a:ea typeface="ＭＳ Ｐゴシック" charset="0"/>
              </a:defRPr>
            </a:lvl9pPr>
            <a:extLst/>
          </a:lstStyle>
          <a:p>
            <a:r>
              <a:rPr lang="en-US" sz="4267" dirty="0">
                <a:latin typeface="Comic Sans MS" charset="0"/>
              </a:rPr>
              <a:t>What’s your perspective??</a:t>
            </a:r>
          </a:p>
        </p:txBody>
      </p:sp>
      <p:sp>
        <p:nvSpPr>
          <p:cNvPr id="7" name="Rectangle 2"/>
          <p:cNvSpPr txBox="1">
            <a:spLocks noChangeArrowheads="1"/>
          </p:cNvSpPr>
          <p:nvPr/>
        </p:nvSpPr>
        <p:spPr bwMode="auto">
          <a:xfrm>
            <a:off x="1778000" y="1718383"/>
            <a:ext cx="8696960" cy="563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7488" tIns="48745" rIns="97488" bIns="48745"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3900">
                <a:solidFill>
                  <a:schemeClr val="tx2"/>
                </a:solidFill>
                <a:latin typeface="Comic Sans MS" charset="0"/>
                <a:ea typeface="ＭＳ Ｐゴシック" charset="0"/>
              </a:defRPr>
            </a:lvl2pPr>
            <a:lvl3pPr algn="l" rtl="0" eaLnBrk="1" fontAlgn="base" hangingPunct="1">
              <a:spcBef>
                <a:spcPct val="0"/>
              </a:spcBef>
              <a:spcAft>
                <a:spcPct val="0"/>
              </a:spcAft>
              <a:defRPr sz="3900">
                <a:solidFill>
                  <a:schemeClr val="tx2"/>
                </a:solidFill>
                <a:latin typeface="Comic Sans MS" charset="0"/>
                <a:ea typeface="ＭＳ Ｐゴシック" charset="0"/>
              </a:defRPr>
            </a:lvl3pPr>
            <a:lvl4pPr algn="l" rtl="0" eaLnBrk="1" fontAlgn="base" hangingPunct="1">
              <a:spcBef>
                <a:spcPct val="0"/>
              </a:spcBef>
              <a:spcAft>
                <a:spcPct val="0"/>
              </a:spcAft>
              <a:defRPr sz="3900">
                <a:solidFill>
                  <a:schemeClr val="tx2"/>
                </a:solidFill>
                <a:latin typeface="Comic Sans MS" charset="0"/>
                <a:ea typeface="ＭＳ Ｐゴシック" charset="0"/>
              </a:defRPr>
            </a:lvl4pPr>
            <a:lvl5pPr algn="l" rtl="0" eaLnBrk="1" fontAlgn="base" hangingPunct="1">
              <a:spcBef>
                <a:spcPct val="0"/>
              </a:spcBef>
              <a:spcAft>
                <a:spcPct val="0"/>
              </a:spcAft>
              <a:defRPr sz="3900">
                <a:solidFill>
                  <a:schemeClr val="tx2"/>
                </a:solidFill>
                <a:latin typeface="Comic Sans MS" charset="0"/>
                <a:ea typeface="ＭＳ Ｐゴシック" charset="0"/>
              </a:defRPr>
            </a:lvl5pPr>
            <a:lvl6pPr marL="496278" algn="l" rtl="0" eaLnBrk="1" fontAlgn="base" hangingPunct="1">
              <a:spcBef>
                <a:spcPct val="0"/>
              </a:spcBef>
              <a:spcAft>
                <a:spcPct val="0"/>
              </a:spcAft>
              <a:defRPr sz="3900">
                <a:solidFill>
                  <a:schemeClr val="tx2"/>
                </a:solidFill>
                <a:latin typeface="Comic Sans MS" charset="0"/>
                <a:ea typeface="ＭＳ Ｐゴシック" charset="0"/>
              </a:defRPr>
            </a:lvl6pPr>
            <a:lvl7pPr marL="992556" algn="l" rtl="0" eaLnBrk="1" fontAlgn="base" hangingPunct="1">
              <a:spcBef>
                <a:spcPct val="0"/>
              </a:spcBef>
              <a:spcAft>
                <a:spcPct val="0"/>
              </a:spcAft>
              <a:defRPr sz="3900">
                <a:solidFill>
                  <a:schemeClr val="tx2"/>
                </a:solidFill>
                <a:latin typeface="Comic Sans MS" charset="0"/>
                <a:ea typeface="ＭＳ Ｐゴシック" charset="0"/>
              </a:defRPr>
            </a:lvl7pPr>
            <a:lvl8pPr marL="1488832" algn="l" rtl="0" eaLnBrk="1" fontAlgn="base" hangingPunct="1">
              <a:spcBef>
                <a:spcPct val="0"/>
              </a:spcBef>
              <a:spcAft>
                <a:spcPct val="0"/>
              </a:spcAft>
              <a:defRPr sz="3900">
                <a:solidFill>
                  <a:schemeClr val="tx2"/>
                </a:solidFill>
                <a:latin typeface="Comic Sans MS" charset="0"/>
                <a:ea typeface="ＭＳ Ｐゴシック" charset="0"/>
              </a:defRPr>
            </a:lvl8pPr>
            <a:lvl9pPr marL="1985108" algn="l" rtl="0" eaLnBrk="1" fontAlgn="base" hangingPunct="1">
              <a:spcBef>
                <a:spcPct val="0"/>
              </a:spcBef>
              <a:spcAft>
                <a:spcPct val="0"/>
              </a:spcAft>
              <a:defRPr sz="3900">
                <a:solidFill>
                  <a:schemeClr val="tx2"/>
                </a:solidFill>
                <a:latin typeface="Comic Sans MS" charset="0"/>
                <a:ea typeface="ＭＳ Ｐゴシック" charset="0"/>
              </a:defRPr>
            </a:lvl9pPr>
            <a:extLst/>
          </a:lstStyle>
          <a:p>
            <a:r>
              <a:rPr lang="en-US" sz="3840" dirty="0">
                <a:latin typeface="Comic Sans MS" charset="0"/>
              </a:rPr>
              <a:t>What space is this car parked in?</a:t>
            </a:r>
          </a:p>
        </p:txBody>
      </p:sp>
      <p:sp>
        <p:nvSpPr>
          <p:cNvPr id="6" name="Rectangle 2">
            <a:extLst>
              <a:ext uri="{FF2B5EF4-FFF2-40B4-BE49-F238E27FC236}">
                <a16:creationId xmlns:a16="http://schemas.microsoft.com/office/drawing/2014/main" id="{65235D10-009E-C666-2107-BC7B140427BD}"/>
              </a:ext>
            </a:extLst>
          </p:cNvPr>
          <p:cNvSpPr>
            <a:spLocks noGrp="1" noChangeArrowheads="1"/>
          </p:cNvSpPr>
          <p:nvPr>
            <p:ph type="title"/>
          </p:nvPr>
        </p:nvSpPr>
        <p:spPr>
          <a:xfrm>
            <a:off x="25400" y="228600"/>
            <a:ext cx="11595947" cy="563878"/>
          </a:xfrm>
        </p:spPr>
        <p:txBody>
          <a:bodyPr/>
          <a:lstStyle/>
          <a:p>
            <a:pPr algn="ctr"/>
            <a:r>
              <a:rPr lang="en-US" b="1" dirty="0">
                <a:solidFill>
                  <a:schemeClr val="bg1"/>
                </a:solidFill>
                <a:latin typeface="Comic Sans MS" charset="0"/>
              </a:rPr>
              <a:t>And Finally…..</a:t>
            </a:r>
            <a:endParaRPr lang="en-US" sz="3100" b="1" dirty="0">
              <a:solidFill>
                <a:schemeClr val="bg1"/>
              </a:solidFill>
              <a:latin typeface="Comic Sans MS" charset="0"/>
            </a:endParaRPr>
          </a:p>
        </p:txBody>
      </p:sp>
    </p:spTree>
    <p:extLst>
      <p:ext uri="{BB962C8B-B14F-4D97-AF65-F5344CB8AC3E}">
        <p14:creationId xmlns:p14="http://schemas.microsoft.com/office/powerpoint/2010/main" val="406468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74200" y="-2107"/>
            <a:ext cx="3791029" cy="3278707"/>
          </a:xfrm>
          <a:prstGeom prst="rect">
            <a:avLst/>
          </a:prstGeom>
        </p:spPr>
      </p:pic>
      <p:sp>
        <p:nvSpPr>
          <p:cNvPr id="5" name="Text Box 4"/>
          <p:cNvSpPr txBox="1">
            <a:spLocks noChangeArrowheads="1"/>
          </p:cNvSpPr>
          <p:nvPr/>
        </p:nvSpPr>
        <p:spPr bwMode="auto">
          <a:xfrm>
            <a:off x="396668" y="609600"/>
            <a:ext cx="11559822" cy="588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50454">
                      <a:alpha val="74998"/>
                    </a:srgbClr>
                  </a:outerShdw>
                </a:effectLst>
              </a14:hiddenEffects>
            </a:ext>
          </a:extLst>
        </p:spPr>
        <p:txBody>
          <a:bodyPr lIns="112530" tIns="56267" rIns="112530" bIns="56267" anchor="ctr"/>
          <a:lstStyle/>
          <a:p>
            <a:pPr marL="472839" indent="-472839">
              <a:spcBef>
                <a:spcPct val="20000"/>
              </a:spcBef>
              <a:buClr>
                <a:srgbClr val="055477"/>
              </a:buClr>
              <a:buFont typeface="Wingdings" charset="2"/>
              <a:buChar char="§"/>
            </a:pPr>
            <a:r>
              <a:rPr lang="en-US" sz="2800" dirty="0">
                <a:latin typeface="Arial" charset="0"/>
              </a:rPr>
              <a:t>What is Style?</a:t>
            </a:r>
          </a:p>
          <a:p>
            <a:pPr marL="1033746" lvl="1" indent="-472839">
              <a:spcBef>
                <a:spcPct val="20000"/>
              </a:spcBef>
              <a:buClr>
                <a:srgbClr val="055477"/>
              </a:buClr>
              <a:buFont typeface="Courier New"/>
              <a:buChar char="o"/>
            </a:pPr>
            <a:r>
              <a:rPr lang="en-US" sz="2800" dirty="0">
                <a:latin typeface="Arial" charset="0"/>
              </a:rPr>
              <a:t>Behavior vs. Personality</a:t>
            </a:r>
          </a:p>
          <a:p>
            <a:pPr marL="472839" indent="-472839">
              <a:spcBef>
                <a:spcPct val="20000"/>
              </a:spcBef>
              <a:buClr>
                <a:srgbClr val="055477"/>
              </a:buClr>
              <a:buFont typeface="Wingdings" charset="2"/>
              <a:buChar char="§"/>
            </a:pPr>
            <a:r>
              <a:rPr lang="en-US" sz="2800" dirty="0" err="1">
                <a:latin typeface="Arial" charset="0"/>
              </a:rPr>
              <a:t>DiSC</a:t>
            </a:r>
            <a:r>
              <a:rPr lang="en-US" sz="2800" baseline="30000" dirty="0">
                <a:latin typeface="Arial" charset="0"/>
              </a:rPr>
              <a:t>©</a:t>
            </a:r>
            <a:r>
              <a:rPr lang="en-US" sz="2800" dirty="0">
                <a:latin typeface="Arial" charset="0"/>
              </a:rPr>
              <a:t> Behavior Model</a:t>
            </a:r>
          </a:p>
          <a:p>
            <a:pPr marL="1033746" lvl="1" indent="-472839">
              <a:spcBef>
                <a:spcPct val="20000"/>
              </a:spcBef>
              <a:buClr>
                <a:srgbClr val="055477"/>
              </a:buClr>
              <a:buFont typeface="Courier New"/>
              <a:buChar char="o"/>
            </a:pPr>
            <a:r>
              <a:rPr lang="en-US" sz="2800" dirty="0">
                <a:latin typeface="Arial" charset="0"/>
              </a:rPr>
              <a:t>How do we communicate</a:t>
            </a:r>
          </a:p>
          <a:p>
            <a:pPr marL="1033746" lvl="1" indent="-472839">
              <a:spcBef>
                <a:spcPct val="20000"/>
              </a:spcBef>
              <a:buClr>
                <a:srgbClr val="055477"/>
              </a:buClr>
              <a:buFont typeface="Courier New"/>
              <a:buChar char="o"/>
            </a:pPr>
            <a:r>
              <a:rPr lang="en-US" sz="2800" dirty="0">
                <a:latin typeface="Arial" charset="0"/>
              </a:rPr>
              <a:t>How do we work within a team</a:t>
            </a:r>
          </a:p>
          <a:p>
            <a:pPr marL="472839" indent="-472839">
              <a:spcBef>
                <a:spcPct val="20000"/>
              </a:spcBef>
              <a:buClr>
                <a:srgbClr val="055477"/>
              </a:buClr>
              <a:buFont typeface="Wingdings" charset="2"/>
              <a:buChar char="§"/>
            </a:pPr>
            <a:r>
              <a:rPr lang="en-US" sz="2800" dirty="0">
                <a:latin typeface="Arial" charset="0"/>
              </a:rPr>
              <a:t>How do you work with a... </a:t>
            </a:r>
            <a:r>
              <a:rPr lang="mr-IN" sz="2800" dirty="0">
                <a:latin typeface="Arial" charset="0"/>
              </a:rPr>
              <a:t>…</a:t>
            </a:r>
            <a:endParaRPr lang="en-US" sz="2800" dirty="0">
              <a:latin typeface="Arial" charset="0"/>
            </a:endParaRPr>
          </a:p>
          <a:p>
            <a:pPr marL="472839" indent="-472839">
              <a:spcBef>
                <a:spcPct val="20000"/>
              </a:spcBef>
              <a:buClr>
                <a:srgbClr val="055477"/>
              </a:buClr>
              <a:buFont typeface="Wingdings" charset="2"/>
              <a:buChar char="§"/>
            </a:pPr>
            <a:r>
              <a:rPr lang="en-US" sz="2800" dirty="0">
                <a:latin typeface="Arial" charset="0"/>
              </a:rPr>
              <a:t>Talent Management</a:t>
            </a:r>
          </a:p>
          <a:p>
            <a:pPr marL="472839" indent="-472839">
              <a:spcBef>
                <a:spcPct val="20000"/>
              </a:spcBef>
              <a:buClr>
                <a:srgbClr val="055477"/>
              </a:buClr>
              <a:buFont typeface="Wingdings" charset="2"/>
              <a:buChar char="§"/>
            </a:pPr>
            <a:endParaRPr lang="en-US" sz="2800" dirty="0">
              <a:latin typeface="Arial" charset="0"/>
            </a:endParaRPr>
          </a:p>
        </p:txBody>
      </p:sp>
      <p:sp>
        <p:nvSpPr>
          <p:cNvPr id="11" name="Rectangle 10"/>
          <p:cNvSpPr/>
          <p:nvPr/>
        </p:nvSpPr>
        <p:spPr>
          <a:xfrm>
            <a:off x="396668" y="172087"/>
            <a:ext cx="7725863" cy="721639"/>
          </a:xfrm>
          <a:prstGeom prst="rect">
            <a:avLst/>
          </a:prstGeom>
        </p:spPr>
        <p:txBody>
          <a:bodyPr wrap="square" lIns="126077" tIns="63039" rIns="126077" bIns="63039">
            <a:spAutoFit/>
          </a:bodyPr>
          <a:lstStyle/>
          <a:p>
            <a:r>
              <a:rPr lang="en-US" sz="3862" dirty="0">
                <a:solidFill>
                  <a:srgbClr val="FFFFFF"/>
                </a:solidFill>
                <a:latin typeface="Comic Sans MS"/>
                <a:cs typeface="Comic Sans MS"/>
              </a:rPr>
              <a:t>What are we looking at today?</a:t>
            </a:r>
          </a:p>
        </p:txBody>
      </p:sp>
      <p:sp>
        <p:nvSpPr>
          <p:cNvPr id="8" name="Rectangle 2"/>
          <p:cNvSpPr txBox="1">
            <a:spLocks noChangeArrowheads="1"/>
          </p:cNvSpPr>
          <p:nvPr/>
        </p:nvSpPr>
        <p:spPr bwMode="auto">
          <a:xfrm rot="2443984">
            <a:off x="6659709" y="2119404"/>
            <a:ext cx="4251912" cy="35378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2427" tIns="56211" rIns="112427" bIns="56211"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3900">
                <a:solidFill>
                  <a:schemeClr val="tx2"/>
                </a:solidFill>
                <a:latin typeface="Comic Sans MS" charset="0"/>
                <a:ea typeface="ＭＳ Ｐゴシック" charset="0"/>
              </a:defRPr>
            </a:lvl2pPr>
            <a:lvl3pPr algn="l" rtl="0" eaLnBrk="1" fontAlgn="base" hangingPunct="1">
              <a:spcBef>
                <a:spcPct val="0"/>
              </a:spcBef>
              <a:spcAft>
                <a:spcPct val="0"/>
              </a:spcAft>
              <a:defRPr sz="3900">
                <a:solidFill>
                  <a:schemeClr val="tx2"/>
                </a:solidFill>
                <a:latin typeface="Comic Sans MS" charset="0"/>
                <a:ea typeface="ＭＳ Ｐゴシック" charset="0"/>
              </a:defRPr>
            </a:lvl3pPr>
            <a:lvl4pPr algn="l" rtl="0" eaLnBrk="1" fontAlgn="base" hangingPunct="1">
              <a:spcBef>
                <a:spcPct val="0"/>
              </a:spcBef>
              <a:spcAft>
                <a:spcPct val="0"/>
              </a:spcAft>
              <a:defRPr sz="3900">
                <a:solidFill>
                  <a:schemeClr val="tx2"/>
                </a:solidFill>
                <a:latin typeface="Comic Sans MS" charset="0"/>
                <a:ea typeface="ＭＳ Ｐゴシック" charset="0"/>
              </a:defRPr>
            </a:lvl4pPr>
            <a:lvl5pPr algn="l" rtl="0" eaLnBrk="1" fontAlgn="base" hangingPunct="1">
              <a:spcBef>
                <a:spcPct val="0"/>
              </a:spcBef>
              <a:spcAft>
                <a:spcPct val="0"/>
              </a:spcAft>
              <a:defRPr sz="3900">
                <a:solidFill>
                  <a:schemeClr val="tx2"/>
                </a:solidFill>
                <a:latin typeface="Comic Sans MS" charset="0"/>
                <a:ea typeface="ＭＳ Ｐゴシック" charset="0"/>
              </a:defRPr>
            </a:lvl5pPr>
            <a:lvl6pPr marL="495965" algn="l" rtl="0" eaLnBrk="1" fontAlgn="base" hangingPunct="1">
              <a:spcBef>
                <a:spcPct val="0"/>
              </a:spcBef>
              <a:spcAft>
                <a:spcPct val="0"/>
              </a:spcAft>
              <a:defRPr sz="3900">
                <a:solidFill>
                  <a:schemeClr val="tx2"/>
                </a:solidFill>
                <a:latin typeface="Comic Sans MS" charset="0"/>
                <a:ea typeface="ＭＳ Ｐゴシック" charset="0"/>
              </a:defRPr>
            </a:lvl6pPr>
            <a:lvl7pPr marL="991930" algn="l" rtl="0" eaLnBrk="1" fontAlgn="base" hangingPunct="1">
              <a:spcBef>
                <a:spcPct val="0"/>
              </a:spcBef>
              <a:spcAft>
                <a:spcPct val="0"/>
              </a:spcAft>
              <a:defRPr sz="3900">
                <a:solidFill>
                  <a:schemeClr val="tx2"/>
                </a:solidFill>
                <a:latin typeface="Comic Sans MS" charset="0"/>
                <a:ea typeface="ＭＳ Ｐゴシック" charset="0"/>
              </a:defRPr>
            </a:lvl7pPr>
            <a:lvl8pPr marL="1487891" algn="l" rtl="0" eaLnBrk="1" fontAlgn="base" hangingPunct="1">
              <a:spcBef>
                <a:spcPct val="0"/>
              </a:spcBef>
              <a:spcAft>
                <a:spcPct val="0"/>
              </a:spcAft>
              <a:defRPr sz="3900">
                <a:solidFill>
                  <a:schemeClr val="tx2"/>
                </a:solidFill>
                <a:latin typeface="Comic Sans MS" charset="0"/>
                <a:ea typeface="ＭＳ Ｐゴシック" charset="0"/>
              </a:defRPr>
            </a:lvl8pPr>
            <a:lvl9pPr marL="1983854" algn="l" rtl="0" eaLnBrk="1" fontAlgn="base" hangingPunct="1">
              <a:spcBef>
                <a:spcPct val="0"/>
              </a:spcBef>
              <a:spcAft>
                <a:spcPct val="0"/>
              </a:spcAft>
              <a:defRPr sz="3900">
                <a:solidFill>
                  <a:schemeClr val="tx2"/>
                </a:solidFill>
                <a:latin typeface="Comic Sans MS" charset="0"/>
                <a:ea typeface="ＭＳ Ｐゴシック" charset="0"/>
              </a:defRPr>
            </a:lvl9pPr>
            <a:extLst/>
          </a:lstStyle>
          <a:p>
            <a:pPr algn="ctr"/>
            <a:r>
              <a:rPr lang="en-US" sz="3600" dirty="0">
                <a:solidFill>
                  <a:schemeClr val="accent2">
                    <a:lumMod val="60000"/>
                    <a:lumOff val="40000"/>
                  </a:schemeClr>
                </a:solidFill>
                <a:latin typeface="Comic Sans MS" charset="0"/>
              </a:rPr>
              <a:t>It’s all About </a:t>
            </a:r>
            <a:r>
              <a:rPr lang="en-US" sz="3600" dirty="0">
                <a:solidFill>
                  <a:schemeClr val="accent2"/>
                </a:solidFill>
                <a:effectLst>
                  <a:outerShdw blurRad="50800" dist="38100" algn="l" rotWithShape="0">
                    <a:prstClr val="black">
                      <a:alpha val="40000"/>
                    </a:prstClr>
                  </a:outerShdw>
                </a:effectLst>
                <a:latin typeface="Comic Sans MS" charset="0"/>
              </a:rPr>
              <a:t>Communicating Better </a:t>
            </a:r>
            <a:r>
              <a:rPr lang="en-US" sz="3600" dirty="0">
                <a:solidFill>
                  <a:srgbClr val="EC767C"/>
                </a:solidFill>
                <a:latin typeface="Comic Sans MS" charset="0"/>
              </a:rPr>
              <a:t>to</a:t>
            </a:r>
            <a:r>
              <a:rPr lang="en-US" sz="3600" dirty="0">
                <a:solidFill>
                  <a:srgbClr val="EC767C"/>
                </a:solidFill>
                <a:effectLst>
                  <a:outerShdw blurRad="50800" dist="38100" algn="l" rotWithShape="0">
                    <a:prstClr val="black">
                      <a:alpha val="40000"/>
                    </a:prstClr>
                  </a:outerShdw>
                </a:effectLst>
                <a:latin typeface="Comic Sans MS" charset="0"/>
              </a:rPr>
              <a:t> </a:t>
            </a:r>
            <a:r>
              <a:rPr lang="en-US" sz="3600" dirty="0">
                <a:solidFill>
                  <a:schemeClr val="accent2"/>
                </a:solidFill>
                <a:effectLst>
                  <a:outerShdw blurRad="50800" dist="38100" algn="l" rotWithShape="0">
                    <a:prstClr val="black">
                      <a:alpha val="40000"/>
                    </a:prstClr>
                  </a:outerShdw>
                </a:effectLst>
                <a:latin typeface="Comic Sans MS" charset="0"/>
              </a:rPr>
              <a:t>Effectively Manage and Lead Your Team</a:t>
            </a:r>
          </a:p>
        </p:txBody>
      </p:sp>
      <p:sp>
        <p:nvSpPr>
          <p:cNvPr id="10" name="Rectangle 9"/>
          <p:cNvSpPr/>
          <p:nvPr/>
        </p:nvSpPr>
        <p:spPr>
          <a:xfrm>
            <a:off x="3170416" y="7568141"/>
            <a:ext cx="3102324" cy="839992"/>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6071" tIns="63035" rIns="126071" bIns="63035" anchor="ctr"/>
          <a:lstStyle/>
          <a:p>
            <a:pPr algn="ctr">
              <a:defRPr/>
            </a:pPr>
            <a:endParaRPr lang="en-US" sz="2344"/>
          </a:p>
        </p:txBody>
      </p:sp>
      <p:sp>
        <p:nvSpPr>
          <p:cNvPr id="7" name="TextBox 5"/>
          <p:cNvSpPr txBox="1">
            <a:spLocks noChangeArrowheads="1"/>
          </p:cNvSpPr>
          <p:nvPr/>
        </p:nvSpPr>
        <p:spPr bwMode="auto">
          <a:xfrm>
            <a:off x="0" y="6486917"/>
            <a:ext cx="3102324" cy="558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2800" b="1" dirty="0">
                <a:solidFill>
                  <a:schemeClr val="bg1"/>
                </a:solidFill>
                <a:latin typeface="Comic Sans MS" panose="030F0902030302020204" pitchFamily="66" charset="0"/>
                <a:cs typeface="Arial" charset="0"/>
              </a:rPr>
              <a:t>Outline</a:t>
            </a:r>
            <a:endParaRPr kumimoji="1" lang="en-US" sz="3310" b="1" dirty="0">
              <a:solidFill>
                <a:schemeClr val="bg1"/>
              </a:solidFill>
              <a:latin typeface="Comic Sans MS" panose="030F0902030302020204" pitchFamily="66" charset="0"/>
              <a:cs typeface="Arial" charset="0"/>
            </a:endParaRPr>
          </a:p>
        </p:txBody>
      </p:sp>
    </p:spTree>
    <p:extLst>
      <p:ext uri="{BB962C8B-B14F-4D97-AF65-F5344CB8AC3E}">
        <p14:creationId xmlns:p14="http://schemas.microsoft.com/office/powerpoint/2010/main" val="312329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A24B64C-B975-2949-881F-ED61031B5F01}"/>
              </a:ext>
            </a:extLst>
          </p:cNvPr>
          <p:cNvSpPr/>
          <p:nvPr/>
        </p:nvSpPr>
        <p:spPr>
          <a:xfrm>
            <a:off x="-277615" y="0"/>
            <a:ext cx="13282414" cy="731520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8265" tIns="64132" rIns="128265" bIns="64132" anchor="ctr"/>
          <a:lstStyle/>
          <a:p>
            <a:pPr algn="ctr">
              <a:defRPr/>
            </a:pPr>
            <a:endParaRPr lang="en-US" sz="2198"/>
          </a:p>
        </p:txBody>
      </p:sp>
      <p:pic>
        <p:nvPicPr>
          <p:cNvPr id="123909" name="Picture 5" descr="Management_all colors_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179" y="1356717"/>
            <a:ext cx="5319234" cy="4864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10" name="Text Box 6"/>
          <p:cNvSpPr txBox="1">
            <a:spLocks noChangeArrowheads="1"/>
          </p:cNvSpPr>
          <p:nvPr/>
        </p:nvSpPr>
        <p:spPr bwMode="auto">
          <a:xfrm>
            <a:off x="4655588" y="2676304"/>
            <a:ext cx="1769753" cy="11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a:latin typeface="Arial Black" charset="0"/>
              </a:rPr>
              <a:t>D</a:t>
            </a:r>
            <a:endParaRPr lang="en-US" sz="5041" b="1" dirty="0">
              <a:latin typeface="Arial Black" charset="0"/>
            </a:endParaRPr>
          </a:p>
          <a:p>
            <a:pPr algn="ctr" eaLnBrk="1" hangingPunct="1"/>
            <a:r>
              <a:rPr lang="en-US" sz="1600" b="1" dirty="0">
                <a:latin typeface="Arial" charset="0"/>
              </a:rPr>
              <a:t>DOMINANCE</a:t>
            </a:r>
            <a:endParaRPr lang="en-US" sz="1681" b="1" dirty="0">
              <a:latin typeface="Arial" charset="0"/>
            </a:endParaRPr>
          </a:p>
          <a:p>
            <a:pPr algn="ctr" eaLnBrk="1" hangingPunct="1"/>
            <a:endParaRPr lang="en-US" sz="1164" b="1" dirty="0">
              <a:latin typeface="Arial Black" charset="0"/>
            </a:endParaRPr>
          </a:p>
          <a:p>
            <a:pPr eaLnBrk="1" hangingPunct="1"/>
            <a:endParaRPr lang="en-US" sz="3103" dirty="0"/>
          </a:p>
        </p:txBody>
      </p:sp>
      <p:sp>
        <p:nvSpPr>
          <p:cNvPr id="123911" name="Text Box 7"/>
          <p:cNvSpPr txBox="1">
            <a:spLocks noChangeArrowheads="1"/>
          </p:cNvSpPr>
          <p:nvPr/>
        </p:nvSpPr>
        <p:spPr bwMode="auto">
          <a:xfrm>
            <a:off x="5978414" y="2676304"/>
            <a:ext cx="1971269" cy="11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400" b="1" dirty="0" err="1">
                <a:latin typeface="Arial Black" charset="0"/>
              </a:rPr>
              <a:t>i</a:t>
            </a:r>
            <a:r>
              <a:rPr lang="en-US" sz="1681" b="1" dirty="0">
                <a:latin typeface="Arial" charset="0"/>
              </a:rPr>
              <a:t> </a:t>
            </a:r>
          </a:p>
          <a:p>
            <a:pPr algn="ctr" eaLnBrk="1" hangingPunct="1"/>
            <a:r>
              <a:rPr lang="en-US" sz="1600" b="1" dirty="0">
                <a:latin typeface="Arial" charset="0"/>
              </a:rPr>
              <a:t>INFLUENCE</a:t>
            </a:r>
            <a:endParaRPr lang="en-US" sz="1681" b="1" dirty="0">
              <a:latin typeface="Arial" charset="0"/>
            </a:endParaRPr>
          </a:p>
          <a:p>
            <a:pPr eaLnBrk="1" hangingPunct="1"/>
            <a:endParaRPr lang="en-US" sz="3103" dirty="0"/>
          </a:p>
        </p:txBody>
      </p:sp>
      <p:sp>
        <p:nvSpPr>
          <p:cNvPr id="123912" name="Text Box 8"/>
          <p:cNvSpPr txBox="1">
            <a:spLocks noChangeArrowheads="1"/>
          </p:cNvSpPr>
          <p:nvPr/>
        </p:nvSpPr>
        <p:spPr bwMode="auto">
          <a:xfrm>
            <a:off x="5816802" y="3810791"/>
            <a:ext cx="2364326" cy="97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STEADINESS</a:t>
            </a:r>
            <a:endParaRPr lang="en-US" sz="1800" b="1" dirty="0">
              <a:latin typeface="Arial" charset="0"/>
            </a:endParaRPr>
          </a:p>
          <a:p>
            <a:pPr algn="ctr" eaLnBrk="1" hangingPunct="1"/>
            <a:r>
              <a:rPr lang="en-US" sz="4400" b="1" dirty="0">
                <a:latin typeface="Arial Black" charset="0"/>
              </a:rPr>
              <a:t>S</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21" name="Rectangle 48"/>
          <p:cNvSpPr>
            <a:spLocks noChangeArrowheads="1"/>
          </p:cNvSpPr>
          <p:nvPr/>
        </p:nvSpPr>
        <p:spPr bwMode="auto">
          <a:xfrm>
            <a:off x="4592711" y="-10385"/>
            <a:ext cx="3286173"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Active </a:t>
            </a:r>
          </a:p>
          <a:p>
            <a:pPr algn="ctr"/>
            <a:r>
              <a:rPr lang="en-US" sz="2586" b="1" dirty="0">
                <a:latin typeface="Tahoma" charset="0"/>
              </a:rPr>
              <a:t>Fast Paced</a:t>
            </a:r>
          </a:p>
          <a:p>
            <a:pPr algn="ctr"/>
            <a:r>
              <a:rPr lang="en-US" sz="2586" b="1" dirty="0">
                <a:latin typeface="Tahoma" charset="0"/>
              </a:rPr>
              <a:t>Assertive</a:t>
            </a:r>
          </a:p>
        </p:txBody>
      </p:sp>
      <p:sp>
        <p:nvSpPr>
          <p:cNvPr id="49" name="Rectangle 49"/>
          <p:cNvSpPr>
            <a:spLocks noChangeArrowheads="1"/>
          </p:cNvSpPr>
          <p:nvPr/>
        </p:nvSpPr>
        <p:spPr bwMode="auto">
          <a:xfrm>
            <a:off x="4709787" y="6085069"/>
            <a:ext cx="3159325"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Thoughtful</a:t>
            </a:r>
          </a:p>
          <a:p>
            <a:pPr algn="ctr"/>
            <a:r>
              <a:rPr lang="en-US" sz="2586" b="1" dirty="0">
                <a:latin typeface="Tahoma" charset="0"/>
              </a:rPr>
              <a:t>Methodical </a:t>
            </a:r>
          </a:p>
          <a:p>
            <a:pPr algn="ctr"/>
            <a:r>
              <a:rPr lang="en-US" sz="2586" b="1" dirty="0">
                <a:latin typeface="Tahoma" charset="0"/>
              </a:rPr>
              <a:t>Calm</a:t>
            </a:r>
          </a:p>
        </p:txBody>
      </p:sp>
      <p:sp>
        <p:nvSpPr>
          <p:cNvPr id="47" name="Rectangle 5"/>
          <p:cNvSpPr>
            <a:spLocks noChangeArrowheads="1"/>
          </p:cNvSpPr>
          <p:nvPr/>
        </p:nvSpPr>
        <p:spPr bwMode="auto">
          <a:xfrm>
            <a:off x="9017001" y="3124200"/>
            <a:ext cx="2886676"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8145" tIns="59071" rIns="118145" bIns="59071">
            <a:spAutoFit/>
          </a:bodyPr>
          <a:lstStyle/>
          <a:p>
            <a:pPr algn="ctr"/>
            <a:r>
              <a:rPr lang="en-US" sz="2586" b="1" dirty="0">
                <a:latin typeface="Tahoma" charset="0"/>
              </a:rPr>
              <a:t>Accepting</a:t>
            </a:r>
          </a:p>
          <a:p>
            <a:pPr algn="ctr"/>
            <a:r>
              <a:rPr lang="en-US" sz="2586" b="1" dirty="0">
                <a:latin typeface="Tahoma" charset="0"/>
              </a:rPr>
              <a:t>People Focused</a:t>
            </a:r>
          </a:p>
          <a:p>
            <a:pPr algn="ctr"/>
            <a:r>
              <a:rPr lang="en-US" sz="2586" b="1" dirty="0">
                <a:latin typeface="Tahoma" charset="0"/>
              </a:rPr>
              <a:t>Empathizing</a:t>
            </a:r>
          </a:p>
        </p:txBody>
      </p:sp>
      <p:sp>
        <p:nvSpPr>
          <p:cNvPr id="51" name="Rectangle 4"/>
          <p:cNvSpPr>
            <a:spLocks noChangeArrowheads="1"/>
          </p:cNvSpPr>
          <p:nvPr/>
        </p:nvSpPr>
        <p:spPr bwMode="auto">
          <a:xfrm>
            <a:off x="1028418" y="3124200"/>
            <a:ext cx="2883182" cy="13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145" tIns="59071" rIns="118145" bIns="59071">
            <a:spAutoFit/>
          </a:bodyPr>
          <a:lstStyle/>
          <a:p>
            <a:pPr algn="ctr"/>
            <a:r>
              <a:rPr lang="en-US" sz="2586" b="1" dirty="0">
                <a:latin typeface="Tahoma" charset="0"/>
              </a:rPr>
              <a:t>Logical</a:t>
            </a:r>
          </a:p>
          <a:p>
            <a:pPr algn="ctr"/>
            <a:r>
              <a:rPr lang="en-US" sz="2586" b="1" dirty="0">
                <a:latin typeface="Tahoma" charset="0"/>
              </a:rPr>
              <a:t>Objective</a:t>
            </a:r>
          </a:p>
          <a:p>
            <a:pPr algn="ctr"/>
            <a:r>
              <a:rPr lang="en-US" sz="2586" b="1" dirty="0">
                <a:latin typeface="Tahoma" charset="0"/>
              </a:rPr>
              <a:t>Skeptical</a:t>
            </a:r>
          </a:p>
        </p:txBody>
      </p:sp>
      <p:sp>
        <p:nvSpPr>
          <p:cNvPr id="24" name="Text Box 8">
            <a:extLst>
              <a:ext uri="{FF2B5EF4-FFF2-40B4-BE49-F238E27FC236}">
                <a16:creationId xmlns:a16="http://schemas.microsoft.com/office/drawing/2014/main" id="{EA37DA25-BF42-3E43-945B-DB3B3F08AAC4}"/>
              </a:ext>
            </a:extLst>
          </p:cNvPr>
          <p:cNvSpPr txBox="1">
            <a:spLocks noChangeArrowheads="1"/>
          </p:cNvSpPr>
          <p:nvPr/>
        </p:nvSpPr>
        <p:spPr bwMode="auto">
          <a:xfrm>
            <a:off x="3606800" y="3810000"/>
            <a:ext cx="2883181" cy="97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dirty="0">
                <a:latin typeface="Arial" charset="0"/>
              </a:rPr>
              <a:t>CONSCIENTIOUSNESS</a:t>
            </a:r>
            <a:endParaRPr lang="en-US" sz="1800" b="1" dirty="0">
              <a:latin typeface="Arial" charset="0"/>
            </a:endParaRPr>
          </a:p>
          <a:p>
            <a:pPr algn="ctr" eaLnBrk="1" hangingPunct="1"/>
            <a:r>
              <a:rPr lang="en-US" sz="4400" b="1" dirty="0">
                <a:latin typeface="Arial Black" charset="0"/>
              </a:rPr>
              <a:t>     C</a:t>
            </a:r>
            <a:endParaRPr lang="en-US" sz="5041" b="1" dirty="0">
              <a:latin typeface="Arial Black" charset="0"/>
            </a:endParaRPr>
          </a:p>
          <a:p>
            <a:pPr algn="ctr" eaLnBrk="1" hangingPunct="1"/>
            <a:endParaRPr lang="en-US" sz="1681" b="1" dirty="0">
              <a:latin typeface="Arial" charset="0"/>
            </a:endParaRPr>
          </a:p>
          <a:p>
            <a:pPr algn="ctr" eaLnBrk="1" hangingPunct="1"/>
            <a:endParaRPr lang="en-US" sz="1681" b="1" dirty="0">
              <a:latin typeface="Arial" charset="0"/>
            </a:endParaRPr>
          </a:p>
          <a:p>
            <a:pPr eaLnBrk="1" hangingPunct="1"/>
            <a:endParaRPr lang="en-US" sz="3103" dirty="0"/>
          </a:p>
        </p:txBody>
      </p:sp>
      <p:sp>
        <p:nvSpPr>
          <p:cNvPr id="53" name="Text Box 15"/>
          <p:cNvSpPr txBox="1">
            <a:spLocks noChangeArrowheads="1"/>
          </p:cNvSpPr>
          <p:nvPr/>
        </p:nvSpPr>
        <p:spPr bwMode="auto">
          <a:xfrm>
            <a:off x="3998609" y="2057400"/>
            <a:ext cx="197039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2000" b="1" dirty="0">
                <a:solidFill>
                  <a:srgbClr val="008000"/>
                </a:solidFill>
                <a:latin typeface="Tahoma" charset="0"/>
              </a:rPr>
              <a:t>WHAT?</a:t>
            </a:r>
          </a:p>
          <a:p>
            <a:pPr algn="r" eaLnBrk="1" hangingPunct="1"/>
            <a:r>
              <a:rPr lang="en-US" sz="2000" b="1" dirty="0">
                <a:solidFill>
                  <a:srgbClr val="008000"/>
                </a:solidFill>
                <a:latin typeface="Tahoma" charset="0"/>
              </a:rPr>
              <a:t>WHEN?</a:t>
            </a:r>
          </a:p>
        </p:txBody>
      </p:sp>
      <p:sp>
        <p:nvSpPr>
          <p:cNvPr id="54" name="Text Box 20"/>
          <p:cNvSpPr txBox="1">
            <a:spLocks noChangeArrowheads="1"/>
          </p:cNvSpPr>
          <p:nvPr/>
        </p:nvSpPr>
        <p:spPr bwMode="auto">
          <a:xfrm>
            <a:off x="6425340" y="2205335"/>
            <a:ext cx="1280776" cy="461665"/>
          </a:xfrm>
          <a:prstGeom prst="rect">
            <a:avLst/>
          </a:prstGeom>
          <a:noFill/>
          <a:ln>
            <a:noFill/>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dirty="0">
                <a:solidFill>
                  <a:srgbClr val="CC3300"/>
                </a:solidFill>
                <a:latin typeface="Tahoma" charset="0"/>
              </a:rPr>
              <a:t>WHO?</a:t>
            </a:r>
          </a:p>
        </p:txBody>
      </p:sp>
      <p:sp>
        <p:nvSpPr>
          <p:cNvPr id="55" name="Text Box 25"/>
          <p:cNvSpPr txBox="1">
            <a:spLocks noChangeArrowheads="1"/>
          </p:cNvSpPr>
          <p:nvPr/>
        </p:nvSpPr>
        <p:spPr bwMode="auto">
          <a:xfrm>
            <a:off x="6045200" y="4796135"/>
            <a:ext cx="16748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dirty="0">
                <a:solidFill>
                  <a:srgbClr val="2C8EBF"/>
                </a:solidFill>
                <a:latin typeface="Tahoma" charset="0"/>
              </a:rPr>
              <a:t>HOW?</a:t>
            </a:r>
          </a:p>
        </p:txBody>
      </p:sp>
      <p:sp>
        <p:nvSpPr>
          <p:cNvPr id="56" name="Text Box 30"/>
          <p:cNvSpPr txBox="1">
            <a:spLocks noChangeArrowheads="1"/>
          </p:cNvSpPr>
          <p:nvPr/>
        </p:nvSpPr>
        <p:spPr bwMode="auto">
          <a:xfrm>
            <a:off x="4643582" y="4796135"/>
            <a:ext cx="14778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ln>
                  <a:solidFill>
                    <a:schemeClr val="tx1"/>
                  </a:solidFill>
                </a:ln>
                <a:solidFill>
                  <a:srgbClr val="DFDA00"/>
                </a:solidFill>
                <a:latin typeface="Tahoma" charset="0"/>
                <a:cs typeface="+mn-cs"/>
              </a:rPr>
              <a:t>WHY?</a:t>
            </a:r>
          </a:p>
        </p:txBody>
      </p:sp>
      <p:sp>
        <p:nvSpPr>
          <p:cNvPr id="29" name="Text Box 15">
            <a:extLst>
              <a:ext uri="{FF2B5EF4-FFF2-40B4-BE49-F238E27FC236}">
                <a16:creationId xmlns:a16="http://schemas.microsoft.com/office/drawing/2014/main" id="{0A642E5B-9A56-644B-97C5-84B08BE816A6}"/>
              </a:ext>
            </a:extLst>
          </p:cNvPr>
          <p:cNvSpPr txBox="1">
            <a:spLocks noChangeArrowheads="1"/>
          </p:cNvSpPr>
          <p:nvPr/>
        </p:nvSpPr>
        <p:spPr bwMode="auto">
          <a:xfrm rot="19028224">
            <a:off x="3893872" y="3143216"/>
            <a:ext cx="12199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2000" b="1" dirty="0">
                <a:solidFill>
                  <a:srgbClr val="008000"/>
                </a:solidFill>
                <a:latin typeface="Tahoma" charset="0"/>
              </a:rPr>
              <a:t>Drive</a:t>
            </a:r>
          </a:p>
        </p:txBody>
      </p:sp>
      <p:sp>
        <p:nvSpPr>
          <p:cNvPr id="30" name="Text Box 20">
            <a:extLst>
              <a:ext uri="{FF2B5EF4-FFF2-40B4-BE49-F238E27FC236}">
                <a16:creationId xmlns:a16="http://schemas.microsoft.com/office/drawing/2014/main" id="{05B05B45-3A1A-FD4D-A3AF-070E54E02F0F}"/>
              </a:ext>
            </a:extLst>
          </p:cNvPr>
          <p:cNvSpPr txBox="1">
            <a:spLocks noChangeArrowheads="1"/>
          </p:cNvSpPr>
          <p:nvPr/>
        </p:nvSpPr>
        <p:spPr bwMode="auto">
          <a:xfrm rot="3018995">
            <a:off x="6683093" y="2760337"/>
            <a:ext cx="2039422" cy="369332"/>
          </a:xfrm>
          <a:prstGeom prst="rect">
            <a:avLst/>
          </a:prstGeom>
          <a:noFill/>
          <a:ln>
            <a:noFill/>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b="1" dirty="0">
                <a:solidFill>
                  <a:srgbClr val="CC3300"/>
                </a:solidFill>
                <a:latin typeface="Tahoma" charset="0"/>
              </a:rPr>
              <a:t>Encourage</a:t>
            </a:r>
            <a:endParaRPr lang="en-US" b="1" dirty="0">
              <a:solidFill>
                <a:srgbClr val="CC3300"/>
              </a:solidFill>
              <a:latin typeface="Tahoma" charset="0"/>
            </a:endParaRPr>
          </a:p>
        </p:txBody>
      </p:sp>
      <p:sp>
        <p:nvSpPr>
          <p:cNvPr id="31" name="Text Box 25">
            <a:extLst>
              <a:ext uri="{FF2B5EF4-FFF2-40B4-BE49-F238E27FC236}">
                <a16:creationId xmlns:a16="http://schemas.microsoft.com/office/drawing/2014/main" id="{49D1AF40-E87E-FB40-8C91-614A91575374}"/>
              </a:ext>
            </a:extLst>
          </p:cNvPr>
          <p:cNvSpPr txBox="1">
            <a:spLocks noChangeArrowheads="1"/>
          </p:cNvSpPr>
          <p:nvPr/>
        </p:nvSpPr>
        <p:spPr bwMode="auto">
          <a:xfrm rot="20120720">
            <a:off x="6122091" y="5453266"/>
            <a:ext cx="16748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b="1" dirty="0">
                <a:solidFill>
                  <a:srgbClr val="2C8EBF"/>
                </a:solidFill>
                <a:latin typeface="Tahoma" charset="0"/>
              </a:rPr>
              <a:t>Concerned</a:t>
            </a:r>
          </a:p>
        </p:txBody>
      </p:sp>
      <p:sp>
        <p:nvSpPr>
          <p:cNvPr id="32" name="Text Box 30">
            <a:extLst>
              <a:ext uri="{FF2B5EF4-FFF2-40B4-BE49-F238E27FC236}">
                <a16:creationId xmlns:a16="http://schemas.microsoft.com/office/drawing/2014/main" id="{86885E82-AFFA-E349-97CF-CEEE28F1F085}"/>
              </a:ext>
            </a:extLst>
          </p:cNvPr>
          <p:cNvSpPr txBox="1">
            <a:spLocks noChangeArrowheads="1"/>
          </p:cNvSpPr>
          <p:nvPr/>
        </p:nvSpPr>
        <p:spPr bwMode="auto">
          <a:xfrm rot="1603274">
            <a:off x="4715657" y="5432505"/>
            <a:ext cx="14778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ln>
                  <a:solidFill>
                    <a:schemeClr val="tx1"/>
                  </a:solidFill>
                </a:ln>
                <a:solidFill>
                  <a:srgbClr val="DFDA00"/>
                </a:solidFill>
                <a:latin typeface="Tahoma" charset="0"/>
                <a:cs typeface="+mn-cs"/>
              </a:rPr>
              <a:t>Objective</a:t>
            </a:r>
            <a:endParaRPr lang="en-US" b="1" dirty="0">
              <a:ln>
                <a:solidFill>
                  <a:schemeClr val="tx1"/>
                </a:solidFill>
              </a:ln>
              <a:solidFill>
                <a:srgbClr val="DFDA00"/>
              </a:solidFill>
              <a:latin typeface="Tahoma" charset="0"/>
              <a:cs typeface="+mn-cs"/>
            </a:endParaRPr>
          </a:p>
        </p:txBody>
      </p:sp>
      <p:grpSp>
        <p:nvGrpSpPr>
          <p:cNvPr id="5" name="Group 4">
            <a:extLst>
              <a:ext uri="{FF2B5EF4-FFF2-40B4-BE49-F238E27FC236}">
                <a16:creationId xmlns:a16="http://schemas.microsoft.com/office/drawing/2014/main" id="{95C5D8FC-8EF1-5D4A-8E82-59A40C402C6F}"/>
              </a:ext>
            </a:extLst>
          </p:cNvPr>
          <p:cNvGrpSpPr/>
          <p:nvPr/>
        </p:nvGrpSpPr>
        <p:grpSpPr>
          <a:xfrm>
            <a:off x="-31902" y="102029"/>
            <a:ext cx="6935747" cy="4017692"/>
            <a:chOff x="-31902" y="102029"/>
            <a:chExt cx="6935747" cy="4017692"/>
          </a:xfrm>
        </p:grpSpPr>
        <p:sp>
          <p:nvSpPr>
            <p:cNvPr id="15" name="Oval 14">
              <a:extLst>
                <a:ext uri="{FF2B5EF4-FFF2-40B4-BE49-F238E27FC236}">
                  <a16:creationId xmlns:a16="http://schemas.microsoft.com/office/drawing/2014/main" id="{18C7B5DE-83F4-A380-DA93-0F31280BF405}"/>
                </a:ext>
              </a:extLst>
            </p:cNvPr>
            <p:cNvSpPr/>
            <p:nvPr/>
          </p:nvSpPr>
          <p:spPr>
            <a:xfrm>
              <a:off x="6386301" y="1757971"/>
              <a:ext cx="517544" cy="460306"/>
            </a:xfrm>
            <a:prstGeom prst="ellipse">
              <a:avLst/>
            </a:prstGeom>
            <a:solidFill>
              <a:srgbClr val="BF2A22"/>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19" name="Oval 18">
              <a:extLst>
                <a:ext uri="{FF2B5EF4-FFF2-40B4-BE49-F238E27FC236}">
                  <a16:creationId xmlns:a16="http://schemas.microsoft.com/office/drawing/2014/main" id="{CAFB4CD8-2947-714F-4247-C240F134163A}"/>
                </a:ext>
              </a:extLst>
            </p:cNvPr>
            <p:cNvSpPr/>
            <p:nvPr/>
          </p:nvSpPr>
          <p:spPr>
            <a:xfrm rot="18839839">
              <a:off x="5673564" y="3409052"/>
              <a:ext cx="830784" cy="590553"/>
            </a:xfrm>
            <a:prstGeom prst="ellipse">
              <a:avLst/>
            </a:prstGeom>
            <a:solidFill>
              <a:srgbClr val="008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grpSp>
          <p:nvGrpSpPr>
            <p:cNvPr id="36" name="Group 35">
              <a:extLst>
                <a:ext uri="{FF2B5EF4-FFF2-40B4-BE49-F238E27FC236}">
                  <a16:creationId xmlns:a16="http://schemas.microsoft.com/office/drawing/2014/main" id="{2CEACD7B-6755-A156-4423-AA1D5477F212}"/>
                </a:ext>
              </a:extLst>
            </p:cNvPr>
            <p:cNvGrpSpPr/>
            <p:nvPr/>
          </p:nvGrpSpPr>
          <p:grpSpPr>
            <a:xfrm>
              <a:off x="-31902" y="102029"/>
              <a:ext cx="3761978" cy="544127"/>
              <a:chOff x="149622" y="1447800"/>
              <a:chExt cx="3761978" cy="544127"/>
            </a:xfrm>
          </p:grpSpPr>
          <p:sp>
            <p:nvSpPr>
              <p:cNvPr id="3" name="Rectangle 10">
                <a:extLst>
                  <a:ext uri="{FF2B5EF4-FFF2-40B4-BE49-F238E27FC236}">
                    <a16:creationId xmlns:a16="http://schemas.microsoft.com/office/drawing/2014/main" id="{39CC11D9-287A-5E8A-0195-336B30E93EA5}"/>
                  </a:ext>
                </a:extLst>
              </p:cNvPr>
              <p:cNvSpPr txBox="1">
                <a:spLocks noChangeArrowheads="1"/>
              </p:cNvSpPr>
              <p:nvPr/>
            </p:nvSpPr>
            <p:spPr>
              <a:xfrm>
                <a:off x="149622" y="1447800"/>
                <a:ext cx="3761978" cy="544127"/>
              </a:xfrm>
              <a:prstGeom prst="rect">
                <a:avLst/>
              </a:prstGeom>
            </p:spPr>
            <p:txBody>
              <a:bodyPr/>
              <a:lstStyle>
                <a:lvl1pPr algn="l" rtl="0" eaLnBrk="1" fontAlgn="base" hangingPunct="1">
                  <a:spcBef>
                    <a:spcPct val="0"/>
                  </a:spcBef>
                  <a:spcAft>
                    <a:spcPct val="0"/>
                  </a:spcAft>
                  <a:defRPr sz="32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5041">
                    <a:solidFill>
                      <a:schemeClr val="tx2"/>
                    </a:solidFill>
                    <a:latin typeface="Comic Sans MS" charset="0"/>
                    <a:ea typeface="ＭＳ Ｐゴシック" charset="0"/>
                  </a:defRPr>
                </a:lvl2pPr>
                <a:lvl3pPr algn="l" rtl="0" eaLnBrk="1" fontAlgn="base" hangingPunct="1">
                  <a:spcBef>
                    <a:spcPct val="0"/>
                  </a:spcBef>
                  <a:spcAft>
                    <a:spcPct val="0"/>
                  </a:spcAft>
                  <a:defRPr sz="5041">
                    <a:solidFill>
                      <a:schemeClr val="tx2"/>
                    </a:solidFill>
                    <a:latin typeface="Comic Sans MS" charset="0"/>
                    <a:ea typeface="ＭＳ Ｐゴシック" charset="0"/>
                  </a:defRPr>
                </a:lvl3pPr>
                <a:lvl4pPr algn="l" rtl="0" eaLnBrk="1" fontAlgn="base" hangingPunct="1">
                  <a:spcBef>
                    <a:spcPct val="0"/>
                  </a:spcBef>
                  <a:spcAft>
                    <a:spcPct val="0"/>
                  </a:spcAft>
                  <a:defRPr sz="5041">
                    <a:solidFill>
                      <a:schemeClr val="tx2"/>
                    </a:solidFill>
                    <a:latin typeface="Comic Sans MS" charset="0"/>
                    <a:ea typeface="ＭＳ Ｐゴシック" charset="0"/>
                  </a:defRPr>
                </a:lvl4pPr>
                <a:lvl5pPr algn="l" rtl="0" eaLnBrk="1" fontAlgn="base" hangingPunct="1">
                  <a:spcBef>
                    <a:spcPct val="0"/>
                  </a:spcBef>
                  <a:spcAft>
                    <a:spcPct val="0"/>
                  </a:spcAft>
                  <a:defRPr sz="5041">
                    <a:solidFill>
                      <a:schemeClr val="tx2"/>
                    </a:solidFill>
                    <a:latin typeface="Comic Sans MS" charset="0"/>
                    <a:ea typeface="ＭＳ Ｐゴシック" charset="0"/>
                  </a:defRPr>
                </a:lvl5pPr>
                <a:lvl6pPr marL="641315" algn="l" rtl="0" eaLnBrk="1" fontAlgn="base" hangingPunct="1">
                  <a:spcBef>
                    <a:spcPct val="0"/>
                  </a:spcBef>
                  <a:spcAft>
                    <a:spcPct val="0"/>
                  </a:spcAft>
                  <a:defRPr sz="5041">
                    <a:solidFill>
                      <a:schemeClr val="tx2"/>
                    </a:solidFill>
                    <a:latin typeface="Comic Sans MS" charset="0"/>
                    <a:ea typeface="ＭＳ Ｐゴシック" charset="0"/>
                  </a:defRPr>
                </a:lvl6pPr>
                <a:lvl7pPr marL="1282629" algn="l" rtl="0" eaLnBrk="1" fontAlgn="base" hangingPunct="1">
                  <a:spcBef>
                    <a:spcPct val="0"/>
                  </a:spcBef>
                  <a:spcAft>
                    <a:spcPct val="0"/>
                  </a:spcAft>
                  <a:defRPr sz="5041">
                    <a:solidFill>
                      <a:schemeClr val="tx2"/>
                    </a:solidFill>
                    <a:latin typeface="Comic Sans MS" charset="0"/>
                    <a:ea typeface="ＭＳ Ｐゴシック" charset="0"/>
                  </a:defRPr>
                </a:lvl7pPr>
                <a:lvl8pPr marL="1923937" algn="l" rtl="0" eaLnBrk="1" fontAlgn="base" hangingPunct="1">
                  <a:spcBef>
                    <a:spcPct val="0"/>
                  </a:spcBef>
                  <a:spcAft>
                    <a:spcPct val="0"/>
                  </a:spcAft>
                  <a:defRPr sz="5041">
                    <a:solidFill>
                      <a:schemeClr val="tx2"/>
                    </a:solidFill>
                    <a:latin typeface="Comic Sans MS" charset="0"/>
                    <a:ea typeface="ＭＳ Ｐゴシック" charset="0"/>
                  </a:defRPr>
                </a:lvl8pPr>
                <a:lvl9pPr marL="2565248" algn="l" rtl="0" eaLnBrk="1" fontAlgn="base" hangingPunct="1">
                  <a:spcBef>
                    <a:spcPct val="0"/>
                  </a:spcBef>
                  <a:spcAft>
                    <a:spcPct val="0"/>
                  </a:spcAft>
                  <a:defRPr sz="5041">
                    <a:solidFill>
                      <a:schemeClr val="tx2"/>
                    </a:solidFill>
                    <a:latin typeface="Comic Sans MS" charset="0"/>
                    <a:ea typeface="ＭＳ Ｐゴシック" charset="0"/>
                  </a:defRPr>
                </a:lvl9pPr>
                <a:extLst/>
              </a:lstStyle>
              <a:p>
                <a:r>
                  <a:rPr lang="en-US" sz="2987" dirty="0">
                    <a:latin typeface="Comic Sans MS" charset="0"/>
                  </a:rPr>
                  <a:t>Alan            Jean</a:t>
                </a:r>
              </a:p>
            </p:txBody>
          </p:sp>
          <p:sp>
            <p:nvSpPr>
              <p:cNvPr id="23" name="Oval 22">
                <a:extLst>
                  <a:ext uri="{FF2B5EF4-FFF2-40B4-BE49-F238E27FC236}">
                    <a16:creationId xmlns:a16="http://schemas.microsoft.com/office/drawing/2014/main" id="{829DCF21-1101-7114-DBAE-3D4FF0E195D1}"/>
                  </a:ext>
                </a:extLst>
              </p:cNvPr>
              <p:cNvSpPr/>
              <p:nvPr/>
            </p:nvSpPr>
            <p:spPr>
              <a:xfrm>
                <a:off x="1208889" y="1512874"/>
                <a:ext cx="427693" cy="388662"/>
              </a:xfrm>
              <a:prstGeom prst="ellipse">
                <a:avLst/>
              </a:prstGeom>
              <a:solidFill>
                <a:srgbClr val="BF2A22"/>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sp>
            <p:nvSpPr>
              <p:cNvPr id="26" name="Oval 25">
                <a:extLst>
                  <a:ext uri="{FF2B5EF4-FFF2-40B4-BE49-F238E27FC236}">
                    <a16:creationId xmlns:a16="http://schemas.microsoft.com/office/drawing/2014/main" id="{5B5D376B-B94F-B12C-1190-4CF4A80DE11D}"/>
                  </a:ext>
                </a:extLst>
              </p:cNvPr>
              <p:cNvSpPr/>
              <p:nvPr/>
            </p:nvSpPr>
            <p:spPr>
              <a:xfrm>
                <a:off x="3363186" y="1544813"/>
                <a:ext cx="425985" cy="388662"/>
              </a:xfrm>
              <a:prstGeom prst="ellipse">
                <a:avLst/>
              </a:prstGeom>
              <a:solidFill>
                <a:srgbClr val="008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3"/>
              </a:p>
            </p:txBody>
          </p:sp>
        </p:grpSp>
      </p:grpSp>
      <p:sp>
        <p:nvSpPr>
          <p:cNvPr id="6" name="TextBox 5">
            <a:extLst>
              <a:ext uri="{FF2B5EF4-FFF2-40B4-BE49-F238E27FC236}">
                <a16:creationId xmlns:a16="http://schemas.microsoft.com/office/drawing/2014/main" id="{DA16BF5D-521A-EEB9-057F-861F5435B34E}"/>
              </a:ext>
            </a:extLst>
          </p:cNvPr>
          <p:cNvSpPr txBox="1">
            <a:spLocks noChangeArrowheads="1"/>
          </p:cNvSpPr>
          <p:nvPr/>
        </p:nvSpPr>
        <p:spPr bwMode="auto">
          <a:xfrm>
            <a:off x="-181324" y="6557707"/>
            <a:ext cx="3102324" cy="681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lang="en-US" sz="3600" b="1" dirty="0" err="1">
                <a:solidFill>
                  <a:schemeClr val="accent1"/>
                </a:solidFill>
                <a:latin typeface="Arial" charset="0"/>
              </a:rPr>
              <a:t>DiSC</a:t>
            </a:r>
            <a:r>
              <a:rPr lang="en-US" sz="3600" b="1" baseline="30000" dirty="0">
                <a:solidFill>
                  <a:schemeClr val="accent1"/>
                </a:solidFill>
                <a:latin typeface="Arial" charset="0"/>
              </a:rPr>
              <a:t>© </a:t>
            </a:r>
            <a:r>
              <a:rPr lang="en-US" sz="3600" b="1" dirty="0">
                <a:solidFill>
                  <a:schemeClr val="accent1"/>
                </a:solidFill>
                <a:latin typeface="Arial" charset="0"/>
              </a:rPr>
              <a:t>Intro</a:t>
            </a:r>
            <a:endParaRPr kumimoji="1" lang="en-US" sz="3600" b="1" dirty="0">
              <a:solidFill>
                <a:schemeClr val="accent1"/>
              </a:solidFill>
              <a:latin typeface="Comic Sans MS" panose="030F0902030302020204" pitchFamily="66" charset="0"/>
              <a:cs typeface="Arial" charset="0"/>
            </a:endParaRPr>
          </a:p>
        </p:txBody>
      </p:sp>
      <p:sp>
        <p:nvSpPr>
          <p:cNvPr id="7" name="Rectangle 2">
            <a:extLst>
              <a:ext uri="{FF2B5EF4-FFF2-40B4-BE49-F238E27FC236}">
                <a16:creationId xmlns:a16="http://schemas.microsoft.com/office/drawing/2014/main" id="{481CBA10-E8C1-7881-310A-808CC84C741A}"/>
              </a:ext>
            </a:extLst>
          </p:cNvPr>
          <p:cNvSpPr txBox="1">
            <a:spLocks noChangeArrowheads="1"/>
          </p:cNvSpPr>
          <p:nvPr/>
        </p:nvSpPr>
        <p:spPr bwMode="auto">
          <a:xfrm rot="1804770">
            <a:off x="8239033" y="1033728"/>
            <a:ext cx="4957162" cy="10299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12427" tIns="56211" rIns="112427" bIns="56211"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Comic Sans MS"/>
                <a:ea typeface="ＭＳ Ｐゴシック" charset="0"/>
                <a:cs typeface="Comic Sans MS"/>
              </a:defRPr>
            </a:lvl1pPr>
            <a:lvl2pPr algn="l" rtl="0" eaLnBrk="1" fontAlgn="base" hangingPunct="1">
              <a:spcBef>
                <a:spcPct val="0"/>
              </a:spcBef>
              <a:spcAft>
                <a:spcPct val="0"/>
              </a:spcAft>
              <a:defRPr sz="3900">
                <a:solidFill>
                  <a:schemeClr val="tx2"/>
                </a:solidFill>
                <a:latin typeface="Comic Sans MS" charset="0"/>
                <a:ea typeface="ＭＳ Ｐゴシック" charset="0"/>
              </a:defRPr>
            </a:lvl2pPr>
            <a:lvl3pPr algn="l" rtl="0" eaLnBrk="1" fontAlgn="base" hangingPunct="1">
              <a:spcBef>
                <a:spcPct val="0"/>
              </a:spcBef>
              <a:spcAft>
                <a:spcPct val="0"/>
              </a:spcAft>
              <a:defRPr sz="3900">
                <a:solidFill>
                  <a:schemeClr val="tx2"/>
                </a:solidFill>
                <a:latin typeface="Comic Sans MS" charset="0"/>
                <a:ea typeface="ＭＳ Ｐゴシック" charset="0"/>
              </a:defRPr>
            </a:lvl3pPr>
            <a:lvl4pPr algn="l" rtl="0" eaLnBrk="1" fontAlgn="base" hangingPunct="1">
              <a:spcBef>
                <a:spcPct val="0"/>
              </a:spcBef>
              <a:spcAft>
                <a:spcPct val="0"/>
              </a:spcAft>
              <a:defRPr sz="3900">
                <a:solidFill>
                  <a:schemeClr val="tx2"/>
                </a:solidFill>
                <a:latin typeface="Comic Sans MS" charset="0"/>
                <a:ea typeface="ＭＳ Ｐゴシック" charset="0"/>
              </a:defRPr>
            </a:lvl4pPr>
            <a:lvl5pPr algn="l" rtl="0" eaLnBrk="1" fontAlgn="base" hangingPunct="1">
              <a:spcBef>
                <a:spcPct val="0"/>
              </a:spcBef>
              <a:spcAft>
                <a:spcPct val="0"/>
              </a:spcAft>
              <a:defRPr sz="3900">
                <a:solidFill>
                  <a:schemeClr val="tx2"/>
                </a:solidFill>
                <a:latin typeface="Comic Sans MS" charset="0"/>
                <a:ea typeface="ＭＳ Ｐゴシック" charset="0"/>
              </a:defRPr>
            </a:lvl5pPr>
            <a:lvl6pPr marL="495965" algn="l" rtl="0" eaLnBrk="1" fontAlgn="base" hangingPunct="1">
              <a:spcBef>
                <a:spcPct val="0"/>
              </a:spcBef>
              <a:spcAft>
                <a:spcPct val="0"/>
              </a:spcAft>
              <a:defRPr sz="3900">
                <a:solidFill>
                  <a:schemeClr val="tx2"/>
                </a:solidFill>
                <a:latin typeface="Comic Sans MS" charset="0"/>
                <a:ea typeface="ＭＳ Ｐゴシック" charset="0"/>
              </a:defRPr>
            </a:lvl6pPr>
            <a:lvl7pPr marL="991930" algn="l" rtl="0" eaLnBrk="1" fontAlgn="base" hangingPunct="1">
              <a:spcBef>
                <a:spcPct val="0"/>
              </a:spcBef>
              <a:spcAft>
                <a:spcPct val="0"/>
              </a:spcAft>
              <a:defRPr sz="3900">
                <a:solidFill>
                  <a:schemeClr val="tx2"/>
                </a:solidFill>
                <a:latin typeface="Comic Sans MS" charset="0"/>
                <a:ea typeface="ＭＳ Ｐゴシック" charset="0"/>
              </a:defRPr>
            </a:lvl7pPr>
            <a:lvl8pPr marL="1487891" algn="l" rtl="0" eaLnBrk="1" fontAlgn="base" hangingPunct="1">
              <a:spcBef>
                <a:spcPct val="0"/>
              </a:spcBef>
              <a:spcAft>
                <a:spcPct val="0"/>
              </a:spcAft>
              <a:defRPr sz="3900">
                <a:solidFill>
                  <a:schemeClr val="tx2"/>
                </a:solidFill>
                <a:latin typeface="Comic Sans MS" charset="0"/>
                <a:ea typeface="ＭＳ Ｐゴシック" charset="0"/>
              </a:defRPr>
            </a:lvl8pPr>
            <a:lvl9pPr marL="1983854" algn="l" rtl="0" eaLnBrk="1" fontAlgn="base" hangingPunct="1">
              <a:spcBef>
                <a:spcPct val="0"/>
              </a:spcBef>
              <a:spcAft>
                <a:spcPct val="0"/>
              </a:spcAft>
              <a:defRPr sz="3900">
                <a:solidFill>
                  <a:schemeClr val="tx2"/>
                </a:solidFill>
                <a:latin typeface="Comic Sans MS" charset="0"/>
                <a:ea typeface="ＭＳ Ｐゴシック" charset="0"/>
              </a:defRPr>
            </a:lvl9pPr>
            <a:extLst/>
          </a:lstStyle>
          <a:p>
            <a:pPr algn="ctr"/>
            <a:r>
              <a:rPr lang="en-US" sz="4800" dirty="0">
                <a:solidFill>
                  <a:schemeClr val="accent2">
                    <a:lumMod val="75000"/>
                  </a:schemeClr>
                </a:solidFill>
                <a:effectLst>
                  <a:outerShdw blurRad="50800" dist="38100" algn="l" rotWithShape="0">
                    <a:prstClr val="black">
                      <a:alpha val="40000"/>
                    </a:prstClr>
                  </a:outerShdw>
                </a:effectLst>
                <a:latin typeface="Comic Sans MS" charset="0"/>
              </a:rPr>
              <a:t>Enlightened</a:t>
            </a:r>
            <a:endParaRPr lang="en-US" sz="7200" dirty="0">
              <a:solidFill>
                <a:schemeClr val="accent2">
                  <a:lumMod val="75000"/>
                </a:schemeClr>
              </a:solidFill>
              <a:effectLst>
                <a:outerShdw blurRad="50800" dist="38100" algn="l" rotWithShape="0">
                  <a:prstClr val="black">
                    <a:alpha val="40000"/>
                  </a:prstClr>
                </a:outerShdw>
              </a:effectLst>
              <a:latin typeface="Comic Sans MS" charset="0"/>
            </a:endParaRPr>
          </a:p>
        </p:txBody>
      </p:sp>
    </p:spTree>
    <p:extLst>
      <p:ext uri="{BB962C8B-B14F-4D97-AF65-F5344CB8AC3E}">
        <p14:creationId xmlns:p14="http://schemas.microsoft.com/office/powerpoint/2010/main" val="1383427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49" grpId="0"/>
      <p:bldP spid="49" grpId="1"/>
      <p:bldP spid="49" grpId="2"/>
      <p:bldP spid="47" grpId="0"/>
      <p:bldP spid="47" grpId="1"/>
      <p:bldP spid="47" grpId="2"/>
      <p:bldP spid="51" grpId="0"/>
      <p:bldP spid="51" grpId="1"/>
      <p:bldP spid="51" grpId="2"/>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50240" y="1447800"/>
            <a:ext cx="11921067" cy="4551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50454">
                      <a:alpha val="74998"/>
                    </a:srgbClr>
                  </a:outerShdw>
                </a:effectLst>
              </a14:hiddenEffects>
            </a:ext>
          </a:extLst>
        </p:spPr>
        <p:txBody>
          <a:bodyPr lIns="116055" tIns="58030" rIns="116055" bIns="58030" anchor="ctr"/>
          <a:lstStyle/>
          <a:p>
            <a:pPr marL="487672" indent="-487672">
              <a:spcBef>
                <a:spcPct val="20000"/>
              </a:spcBef>
              <a:buClr>
                <a:srgbClr val="055477"/>
              </a:buClr>
              <a:buFont typeface="Wingdings" charset="2"/>
              <a:buChar char="§"/>
            </a:pPr>
            <a:r>
              <a:rPr lang="en-US" sz="3413" i="1" dirty="0">
                <a:solidFill>
                  <a:srgbClr val="FF0000"/>
                </a:solidFill>
                <a:latin typeface="Arial" charset="0"/>
              </a:rPr>
              <a:t>Who I am </a:t>
            </a:r>
            <a:r>
              <a:rPr lang="en-US" sz="3413" dirty="0">
                <a:latin typeface="Arial" charset="0"/>
              </a:rPr>
              <a:t>vs. </a:t>
            </a:r>
            <a:r>
              <a:rPr lang="en-US" sz="3413" i="1" dirty="0">
                <a:solidFill>
                  <a:srgbClr val="008000"/>
                </a:solidFill>
                <a:latin typeface="Arial" charset="0"/>
              </a:rPr>
              <a:t>What I do</a:t>
            </a:r>
          </a:p>
          <a:p>
            <a:pPr marL="1066176" lvl="1" indent="-487672">
              <a:spcBef>
                <a:spcPct val="20000"/>
              </a:spcBef>
              <a:buClr>
                <a:srgbClr val="055477"/>
              </a:buClr>
              <a:buFont typeface="Courier New"/>
              <a:buChar char="o"/>
            </a:pPr>
            <a:r>
              <a:rPr lang="en-US" sz="2844" i="1" dirty="0">
                <a:solidFill>
                  <a:srgbClr val="FF0000"/>
                </a:solidFill>
                <a:latin typeface="Arial" charset="0"/>
              </a:rPr>
              <a:t>You’re lazy </a:t>
            </a:r>
            <a:r>
              <a:rPr lang="en-US" sz="2844" dirty="0">
                <a:latin typeface="Arial" charset="0"/>
              </a:rPr>
              <a:t>vs. </a:t>
            </a:r>
            <a:r>
              <a:rPr lang="en-US" sz="2844" i="1" dirty="0">
                <a:solidFill>
                  <a:srgbClr val="008000"/>
                </a:solidFill>
                <a:latin typeface="Arial" charset="0"/>
              </a:rPr>
              <a:t>You don’t seem to be working as hard as you previously have</a:t>
            </a:r>
          </a:p>
          <a:p>
            <a:pPr marL="1066176" lvl="1" indent="-487672">
              <a:spcBef>
                <a:spcPct val="20000"/>
              </a:spcBef>
              <a:buClr>
                <a:srgbClr val="055477"/>
              </a:buClr>
              <a:buFont typeface="Courier New"/>
              <a:buChar char="o"/>
            </a:pPr>
            <a:r>
              <a:rPr lang="en-US" sz="2844" i="1" dirty="0">
                <a:solidFill>
                  <a:srgbClr val="FF0000"/>
                </a:solidFill>
                <a:latin typeface="Arial" charset="0"/>
              </a:rPr>
              <a:t>You can’t do numbers </a:t>
            </a:r>
            <a:r>
              <a:rPr lang="en-US" sz="2844" dirty="0">
                <a:latin typeface="Arial" charset="0"/>
              </a:rPr>
              <a:t>vs. </a:t>
            </a:r>
            <a:r>
              <a:rPr lang="en-US" sz="2844" i="1" dirty="0">
                <a:solidFill>
                  <a:srgbClr val="008000"/>
                </a:solidFill>
                <a:latin typeface="Arial" charset="0"/>
              </a:rPr>
              <a:t>I don’t understand the budget you produced</a:t>
            </a:r>
          </a:p>
          <a:p>
            <a:pPr marL="1066176" lvl="1" indent="-487672">
              <a:spcBef>
                <a:spcPct val="20000"/>
              </a:spcBef>
              <a:buClr>
                <a:srgbClr val="055477"/>
              </a:buClr>
              <a:buFont typeface="Courier New"/>
              <a:buChar char="o"/>
            </a:pPr>
            <a:r>
              <a:rPr lang="en-US" sz="2844" i="1" dirty="0">
                <a:solidFill>
                  <a:srgbClr val="FF0000"/>
                </a:solidFill>
                <a:latin typeface="Arial" charset="0"/>
              </a:rPr>
              <a:t>Myers-Briggs </a:t>
            </a:r>
            <a:r>
              <a:rPr lang="en-US" sz="2844" dirty="0">
                <a:latin typeface="Arial" charset="0"/>
              </a:rPr>
              <a:t>(and many others) vs. </a:t>
            </a:r>
            <a:r>
              <a:rPr lang="en-US" sz="2844" i="1" dirty="0" err="1">
                <a:solidFill>
                  <a:srgbClr val="008000"/>
                </a:solidFill>
                <a:latin typeface="Arial" charset="0"/>
              </a:rPr>
              <a:t>DiSC</a:t>
            </a:r>
            <a:r>
              <a:rPr lang="en-US" sz="2844" i="1" baseline="30000" dirty="0">
                <a:solidFill>
                  <a:srgbClr val="008000"/>
                </a:solidFill>
                <a:latin typeface="Arial" charset="0"/>
              </a:rPr>
              <a:t>©</a:t>
            </a:r>
            <a:r>
              <a:rPr lang="en-US" sz="2844" i="1" dirty="0">
                <a:solidFill>
                  <a:srgbClr val="008000"/>
                </a:solidFill>
                <a:latin typeface="Arial" charset="0"/>
              </a:rPr>
              <a:t> </a:t>
            </a:r>
          </a:p>
          <a:p>
            <a:pPr marL="578801" lvl="1" indent="0">
              <a:spcBef>
                <a:spcPct val="20000"/>
              </a:spcBef>
              <a:buClr>
                <a:srgbClr val="055477"/>
              </a:buClr>
            </a:pPr>
            <a:endParaRPr lang="en-US" sz="2844" i="1" dirty="0">
              <a:latin typeface="Arial" charset="0"/>
            </a:endParaRPr>
          </a:p>
          <a:p>
            <a:pPr marL="400854" indent="-400854">
              <a:spcBef>
                <a:spcPct val="20000"/>
              </a:spcBef>
              <a:buClr>
                <a:srgbClr val="055477"/>
              </a:buClr>
              <a:buFont typeface="Wingdings" charset="0"/>
              <a:buChar char="§"/>
            </a:pPr>
            <a:r>
              <a:rPr lang="en-US" sz="3413" dirty="0">
                <a:latin typeface="Arial" charset="0"/>
              </a:rPr>
              <a:t>So What</a:t>
            </a:r>
          </a:p>
        </p:txBody>
      </p:sp>
      <p:sp>
        <p:nvSpPr>
          <p:cNvPr id="11" name="Rectangle 10"/>
          <p:cNvSpPr/>
          <p:nvPr/>
        </p:nvSpPr>
        <p:spPr>
          <a:xfrm>
            <a:off x="650240" y="74950"/>
            <a:ext cx="10728960" cy="656506"/>
          </a:xfrm>
          <a:prstGeom prst="rect">
            <a:avLst/>
          </a:prstGeom>
        </p:spPr>
        <p:txBody>
          <a:bodyPr wrap="square" lIns="130025" tIns="65014" rIns="130025" bIns="65014">
            <a:spAutoFit/>
          </a:bodyPr>
          <a:lstStyle/>
          <a:p>
            <a:r>
              <a:rPr lang="en-US" sz="3413" b="1" dirty="0">
                <a:solidFill>
                  <a:srgbClr val="FF0000"/>
                </a:solidFill>
                <a:latin typeface="Comic Sans MS"/>
                <a:cs typeface="Comic Sans MS"/>
              </a:rPr>
              <a:t>Personality</a:t>
            </a:r>
            <a:r>
              <a:rPr lang="en-US" sz="3413" b="1" dirty="0">
                <a:solidFill>
                  <a:srgbClr val="FFFFFF"/>
                </a:solidFill>
                <a:latin typeface="Comic Sans MS"/>
                <a:cs typeface="Comic Sans MS"/>
              </a:rPr>
              <a:t> vs. </a:t>
            </a:r>
            <a:r>
              <a:rPr lang="en-US" sz="3413" b="1" dirty="0">
                <a:solidFill>
                  <a:srgbClr val="94B698"/>
                </a:solidFill>
                <a:latin typeface="Comic Sans MS"/>
                <a:cs typeface="Comic Sans MS"/>
              </a:rPr>
              <a:t>Behavior</a:t>
            </a:r>
            <a:endParaRPr lang="en-US" sz="3413" b="1" dirty="0">
              <a:solidFill>
                <a:srgbClr val="FFFFFF"/>
              </a:solidFill>
              <a:latin typeface="Comic Sans MS"/>
              <a:cs typeface="Comic Sans MS"/>
            </a:endParaRPr>
          </a:p>
        </p:txBody>
      </p:sp>
      <p:pic>
        <p:nvPicPr>
          <p:cNvPr id="4" name="Picture 3"/>
          <p:cNvPicPr>
            <a:picLocks noChangeAspect="1"/>
          </p:cNvPicPr>
          <p:nvPr/>
        </p:nvPicPr>
        <p:blipFill>
          <a:blip r:embed="rId3"/>
          <a:stretch>
            <a:fillRect/>
          </a:stretch>
        </p:blipFill>
        <p:spPr>
          <a:xfrm>
            <a:off x="3242733" y="4733712"/>
            <a:ext cx="3793067" cy="2933702"/>
          </a:xfrm>
          <a:prstGeom prst="rect">
            <a:avLst/>
          </a:prstGeom>
        </p:spPr>
      </p:pic>
      <p:sp>
        <p:nvSpPr>
          <p:cNvPr id="6" name="TextBox 5">
            <a:extLst>
              <a:ext uri="{FF2B5EF4-FFF2-40B4-BE49-F238E27FC236}">
                <a16:creationId xmlns:a16="http://schemas.microsoft.com/office/drawing/2014/main" id="{8D376621-ACBF-BA40-9BE7-5B5E96E32BC6}"/>
              </a:ext>
            </a:extLst>
          </p:cNvPr>
          <p:cNvSpPr txBox="1">
            <a:spLocks noChangeArrowheads="1"/>
          </p:cNvSpPr>
          <p:nvPr/>
        </p:nvSpPr>
        <p:spPr bwMode="auto">
          <a:xfrm>
            <a:off x="0" y="6324600"/>
            <a:ext cx="3102324" cy="98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2800" b="1" dirty="0">
                <a:solidFill>
                  <a:schemeClr val="bg1"/>
                </a:solidFill>
                <a:latin typeface="Comic Sans MS" panose="030F0902030302020204" pitchFamily="66" charset="0"/>
                <a:cs typeface="Arial" charset="0"/>
              </a:rPr>
              <a:t>Personality Behavior</a:t>
            </a:r>
          </a:p>
        </p:txBody>
      </p:sp>
      <p:sp>
        <p:nvSpPr>
          <p:cNvPr id="7" name="TextBox 6">
            <a:extLst>
              <a:ext uri="{FF2B5EF4-FFF2-40B4-BE49-F238E27FC236}">
                <a16:creationId xmlns:a16="http://schemas.microsoft.com/office/drawing/2014/main" id="{6EAFCE83-3549-3D4C-BBD8-310BAAB12BA1}"/>
              </a:ext>
            </a:extLst>
          </p:cNvPr>
          <p:cNvSpPr txBox="1">
            <a:spLocks noChangeArrowheads="1"/>
          </p:cNvSpPr>
          <p:nvPr/>
        </p:nvSpPr>
        <p:spPr bwMode="auto">
          <a:xfrm rot="19825403">
            <a:off x="7480513" y="4084605"/>
            <a:ext cx="3464463" cy="148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6062" tIns="63032" rIns="126062" bIns="63032">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Symbol" charset="0"/>
              <a:buNone/>
            </a:pPr>
            <a:r>
              <a:rPr kumimoji="1" lang="en-US" sz="4400" b="1" dirty="0">
                <a:latin typeface="Comic Sans MS" panose="030F0902030302020204" pitchFamily="66" charset="0"/>
                <a:cs typeface="Arial" charset="0"/>
              </a:rPr>
              <a:t>Leadership Matters</a:t>
            </a:r>
          </a:p>
        </p:txBody>
      </p:sp>
    </p:spTree>
    <p:extLst>
      <p:ext uri="{BB962C8B-B14F-4D97-AF65-F5344CB8AC3E}">
        <p14:creationId xmlns:p14="http://schemas.microsoft.com/office/powerpoint/2010/main" val="4037226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DX Leadership Blue">
  <a:themeElements>
    <a:clrScheme name="Custom 1">
      <a:dk1>
        <a:sysClr val="windowText" lastClr="000000"/>
      </a:dk1>
      <a:lt1>
        <a:sysClr val="window" lastClr="FFFFFF"/>
      </a:lt1>
      <a:dk2>
        <a:srgbClr val="464646"/>
      </a:dk2>
      <a:lt2>
        <a:srgbClr val="DEF5FA"/>
      </a:lt2>
      <a:accent1>
        <a:srgbClr val="2C8E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2_PDX Leadership Blue">
  <a:themeElements>
    <a:clrScheme name="Custom 1">
      <a:dk1>
        <a:sysClr val="windowText" lastClr="000000"/>
      </a:dk1>
      <a:lt1>
        <a:sysClr val="window" lastClr="FFFFFF"/>
      </a:lt1>
      <a:dk2>
        <a:srgbClr val="464646"/>
      </a:dk2>
      <a:lt2>
        <a:srgbClr val="DEF5FA"/>
      </a:lt2>
      <a:accent1>
        <a:srgbClr val="2C8E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64646"/>
    </a:dk2>
    <a:lt2>
      <a:srgbClr val="DEF5FA"/>
    </a:lt2>
    <a:accent1>
      <a:srgbClr val="2C8E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PortlandLeadershipPerfectTheme.thmx</Template>
  <TotalTime>69430</TotalTime>
  <Words>1409</Words>
  <Application>Microsoft Macintosh PowerPoint</Application>
  <PresentationFormat>Custom</PresentationFormat>
  <Paragraphs>445</Paragraphs>
  <Slides>30</Slides>
  <Notes>28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2" baseType="lpstr">
      <vt:lpstr>Arial</vt:lpstr>
      <vt:lpstr>Arial Black</vt:lpstr>
      <vt:lpstr>Comic Sans MS</vt:lpstr>
      <vt:lpstr>Courier New</vt:lpstr>
      <vt:lpstr>Symbol</vt:lpstr>
      <vt:lpstr>Tahoma</vt:lpstr>
      <vt:lpstr>Times New Roman</vt:lpstr>
      <vt:lpstr>Tw Cen MT</vt:lpstr>
      <vt:lpstr>Wingdings</vt:lpstr>
      <vt:lpstr>1_PDX Leadership Blue</vt:lpstr>
      <vt:lpstr>2_PDX Leadership Blue</vt:lpstr>
      <vt:lpstr>Document</vt:lpstr>
      <vt:lpstr>PowerPoint Presentation</vt:lpstr>
      <vt:lpstr>PowerPoint Presentation</vt:lpstr>
      <vt:lpstr>Today</vt:lpstr>
      <vt:lpstr>Perspective</vt:lpstr>
      <vt:lpstr>PowerPoint Presentation</vt:lpstr>
      <vt:lpstr>And Finally…..</vt:lpstr>
      <vt:lpstr>PowerPoint Presentation</vt:lpstr>
      <vt:lpstr>PowerPoint Presentation</vt:lpstr>
      <vt:lpstr>PowerPoint Presentation</vt:lpstr>
      <vt:lpstr>Different DiSC© assessments</vt:lpstr>
      <vt:lpstr>PowerPoint Presentation</vt:lpstr>
      <vt:lpstr>Who Are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Style:  How to use this Info</vt:lpstr>
      <vt:lpstr>The Challenges of the Post Covid Era</vt:lpstr>
      <vt:lpstr>PowerPoint Presentation</vt:lpstr>
      <vt:lpstr>Appendices</vt:lpstr>
      <vt:lpstr>What do you do with a D? (think of a High D you know)  </vt:lpstr>
      <vt:lpstr>What do you do with an i? (think of a High i you know) </vt:lpstr>
      <vt:lpstr>What do you do with an S? (think of a High S you know) </vt:lpstr>
      <vt:lpstr>What do you do with a C? (think of a High C you know) </vt:lpstr>
      <vt:lpstr>How to use Personal Style Info</vt:lpstr>
      <vt:lpstr>Alan Cabelly, Ph. D., SHRM-SCP alanc@pdx.edu 503-250-3758 @AlanLeads</vt:lpstr>
    </vt:vector>
  </TitlesOfParts>
  <Manager/>
  <Company>PSU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GENERATIONs</dc:title>
  <dc:subject/>
  <dc:creator>Alan Cabelly</dc:creator>
  <cp:keywords/>
  <dc:description/>
  <cp:lastModifiedBy>Alan Cabelly</cp:lastModifiedBy>
  <cp:revision>613</cp:revision>
  <cp:lastPrinted>2023-03-01T03:49:58Z</cp:lastPrinted>
  <dcterms:created xsi:type="dcterms:W3CDTF">1999-05-10T05:05:22Z</dcterms:created>
  <dcterms:modified xsi:type="dcterms:W3CDTF">2023-09-05T16:57:35Z</dcterms:modified>
  <cp:category/>
</cp:coreProperties>
</file>